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sldIdLst>
    <p:sldId id="256" r:id="rId3"/>
    <p:sldId id="301" r:id="rId4"/>
    <p:sldId id="316" r:id="rId5"/>
    <p:sldId id="336" r:id="rId6"/>
    <p:sldId id="303" r:id="rId7"/>
    <p:sldId id="341" r:id="rId8"/>
    <p:sldId id="339" r:id="rId9"/>
    <p:sldId id="342" r:id="rId10"/>
    <p:sldId id="343" r:id="rId11"/>
    <p:sldId id="317" r:id="rId12"/>
    <p:sldId id="340" r:id="rId13"/>
    <p:sldId id="288" r:id="rId14"/>
    <p:sldId id="260" r:id="rId15"/>
    <p:sldId id="302" r:id="rId16"/>
    <p:sldId id="264" r:id="rId17"/>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56B0E5-F192-4469-A036-032A0CBB2082}">
          <p14:sldIdLst>
            <p14:sldId id="256"/>
            <p14:sldId id="301"/>
            <p14:sldId id="316"/>
            <p14:sldId id="336"/>
            <p14:sldId id="303"/>
            <p14:sldId id="341"/>
            <p14:sldId id="339"/>
            <p14:sldId id="342"/>
            <p14:sldId id="343"/>
            <p14:sldId id="317"/>
            <p14:sldId id="340"/>
          </p14:sldIdLst>
        </p14:section>
        <p14:section name="Untitled Section" id="{B02B7FAA-AA34-4099-B2B0-8335F4B98897}">
          <p14:sldIdLst>
            <p14:sldId id="288"/>
            <p14:sldId id="260"/>
            <p14:sldId id="302"/>
            <p14:sldId id="2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1E54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67" d="100"/>
          <a:sy n="67" d="100"/>
        </p:scale>
        <p:origin x="452" y="44"/>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www.iso20400.org/"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image" Target="../media/image16.png"/><Relationship Id="rId16" Type="http://schemas.openxmlformats.org/officeDocument/2006/relationships/image" Target="../media/image30.svg"/><Relationship Id="rId1" Type="http://schemas.openxmlformats.org/officeDocument/2006/relationships/slideMaster" Target="../slideMasters/slideMaster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05C8508-C2C6-4A1E-B4ED-625F70CF4E80}"/>
              </a:ext>
            </a:extLst>
          </p:cNvPr>
          <p:cNvSpPr>
            <a:spLocks noGrp="1"/>
          </p:cNvSpPr>
          <p:nvPr>
            <p:ph type="pic" sz="quarter" idx="13"/>
          </p:nvPr>
        </p:nvSpPr>
        <p:spPr>
          <a:xfrm>
            <a:off x="-11370" y="0"/>
            <a:ext cx="12203370" cy="6858000"/>
          </a:xfrm>
        </p:spPr>
        <p:txBody>
          <a:bodyPr/>
          <a:lstStyle/>
          <a:p>
            <a:endParaRPr lang="en-GB" dirty="0"/>
          </a:p>
        </p:txBody>
      </p:sp>
      <p:sp>
        <p:nvSpPr>
          <p:cNvPr id="2" name="Title 1">
            <a:extLst>
              <a:ext uri="{FF2B5EF4-FFF2-40B4-BE49-F238E27FC236}">
                <a16:creationId xmlns:a16="http://schemas.microsoft.com/office/drawing/2014/main" id="{3D5C9C9D-211C-48BE-AD25-B8CD3DD5D28D}"/>
              </a:ext>
            </a:extLst>
          </p:cNvPr>
          <p:cNvSpPr>
            <a:spLocks noGrp="1"/>
          </p:cNvSpPr>
          <p:nvPr>
            <p:ph type="ctrTitle" hasCustomPrompt="1"/>
          </p:nvPr>
        </p:nvSpPr>
        <p:spPr>
          <a:xfrm>
            <a:off x="465708" y="983215"/>
            <a:ext cx="5677705" cy="2387600"/>
          </a:xfrm>
        </p:spPr>
        <p:txBody>
          <a:bodyPr anchor="b">
            <a:noAutofit/>
          </a:bodyPr>
          <a:lstStyle>
            <a:lvl1pPr algn="l">
              <a:defRPr sz="2400">
                <a:solidFill>
                  <a:schemeClr val="bg1"/>
                </a:solidFill>
                <a:latin typeface="Montserrat" panose="00000500000000000000" pitchFamily="2"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a:t>
            </a:r>
            <a:endParaRPr lang="en-GB" dirty="0"/>
          </a:p>
        </p:txBody>
      </p:sp>
      <p:sp>
        <p:nvSpPr>
          <p:cNvPr id="3" name="Subtitle 2">
            <a:extLst>
              <a:ext uri="{FF2B5EF4-FFF2-40B4-BE49-F238E27FC236}">
                <a16:creationId xmlns:a16="http://schemas.microsoft.com/office/drawing/2014/main" id="{10DB1F32-1EAE-455D-8D66-23049C0310B7}"/>
              </a:ext>
            </a:extLst>
          </p:cNvPr>
          <p:cNvSpPr>
            <a:spLocks noGrp="1"/>
          </p:cNvSpPr>
          <p:nvPr>
            <p:ph type="subTitle" idx="1" hasCustomPrompt="1"/>
          </p:nvPr>
        </p:nvSpPr>
        <p:spPr>
          <a:xfrm>
            <a:off x="465708" y="3714560"/>
            <a:ext cx="9144000" cy="2278645"/>
          </a:xfrm>
        </p:spPr>
        <p:txBody>
          <a:bodyPr>
            <a:noAutofit/>
          </a:bodyPr>
          <a:lstStyle>
            <a:lvl1pPr marL="0" indent="0" algn="l">
              <a:lnSpc>
                <a:spcPts val="2400"/>
              </a:lnSpc>
              <a:buNone/>
              <a:defRPr sz="2000" baseline="30000">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Prepared for: xxx</a:t>
            </a:r>
            <a:br>
              <a:rPr lang="en-US" dirty="0"/>
            </a:br>
            <a:r>
              <a:rPr lang="en-US" dirty="0"/>
              <a:t>Submitted by: xxx</a:t>
            </a:r>
          </a:p>
          <a:p>
            <a:r>
              <a:rPr lang="en-US" dirty="0"/>
              <a:t>4th July</a:t>
            </a:r>
            <a:endParaRPr lang="en-GB" dirty="0"/>
          </a:p>
        </p:txBody>
      </p:sp>
    </p:spTree>
    <p:extLst>
      <p:ext uri="{BB962C8B-B14F-4D97-AF65-F5344CB8AC3E}">
        <p14:creationId xmlns:p14="http://schemas.microsoft.com/office/powerpoint/2010/main" val="286770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65E0B6A-D312-412C-BE08-0EBE85D374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099" y="6470580"/>
            <a:ext cx="628720" cy="239791"/>
          </a:xfrm>
          <a:prstGeom prst="rect">
            <a:avLst/>
          </a:prstGeom>
        </p:spPr>
      </p:pic>
      <p:cxnSp>
        <p:nvCxnSpPr>
          <p:cNvPr id="15" name="Straight Connector 14">
            <a:extLst>
              <a:ext uri="{FF2B5EF4-FFF2-40B4-BE49-F238E27FC236}">
                <a16:creationId xmlns:a16="http://schemas.microsoft.com/office/drawing/2014/main" id="{D3B0B47A-25E4-4386-99B3-F6FEFB5710F0}"/>
              </a:ext>
            </a:extLst>
          </p:cNvPr>
          <p:cNvCxnSpPr>
            <a:cxnSpLocks/>
          </p:cNvCxnSpPr>
          <p:nvPr userDrawn="1"/>
        </p:nvCxnSpPr>
        <p:spPr>
          <a:xfrm>
            <a:off x="440636" y="6291608"/>
            <a:ext cx="5363816"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4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05C8508-C2C6-4A1E-B4ED-625F70CF4E80}"/>
              </a:ext>
            </a:extLst>
          </p:cNvPr>
          <p:cNvSpPr>
            <a:spLocks noGrp="1"/>
          </p:cNvSpPr>
          <p:nvPr>
            <p:ph type="pic" sz="quarter" idx="13"/>
          </p:nvPr>
        </p:nvSpPr>
        <p:spPr>
          <a:xfrm>
            <a:off x="-11370" y="0"/>
            <a:ext cx="12203370" cy="6858000"/>
          </a:xfrm>
        </p:spPr>
        <p:txBody>
          <a:bodyPr/>
          <a:lstStyle/>
          <a:p>
            <a:endParaRPr lang="en-GB" dirty="0"/>
          </a:p>
        </p:txBody>
      </p:sp>
      <p:sp>
        <p:nvSpPr>
          <p:cNvPr id="2" name="Title 1">
            <a:extLst>
              <a:ext uri="{FF2B5EF4-FFF2-40B4-BE49-F238E27FC236}">
                <a16:creationId xmlns:a16="http://schemas.microsoft.com/office/drawing/2014/main" id="{3D5C9C9D-211C-48BE-AD25-B8CD3DD5D28D}"/>
              </a:ext>
            </a:extLst>
          </p:cNvPr>
          <p:cNvSpPr>
            <a:spLocks noGrp="1"/>
          </p:cNvSpPr>
          <p:nvPr>
            <p:ph type="ctrTitle" hasCustomPrompt="1"/>
          </p:nvPr>
        </p:nvSpPr>
        <p:spPr>
          <a:xfrm>
            <a:off x="465708" y="2097913"/>
            <a:ext cx="5677705" cy="427574"/>
          </a:xfrm>
        </p:spPr>
        <p:txBody>
          <a:bodyPr anchor="b">
            <a:noAutofit/>
          </a:bodyPr>
          <a:lstStyle>
            <a:lvl1pPr algn="l">
              <a:defRPr sz="1600">
                <a:solidFill>
                  <a:schemeClr val="bg1"/>
                </a:solidFill>
                <a:latin typeface="Montserrat" panose="00000500000000000000" pitchFamily="2" charset="0"/>
              </a:defRPr>
            </a:lvl1pPr>
          </a:lstStyle>
          <a:p>
            <a:r>
              <a:rPr lang="en-US" dirty="0"/>
              <a:t>Thank you for your time</a:t>
            </a:r>
            <a:endParaRPr lang="en-GB" dirty="0"/>
          </a:p>
        </p:txBody>
      </p:sp>
      <p:sp>
        <p:nvSpPr>
          <p:cNvPr id="3" name="Subtitle 2">
            <a:extLst>
              <a:ext uri="{FF2B5EF4-FFF2-40B4-BE49-F238E27FC236}">
                <a16:creationId xmlns:a16="http://schemas.microsoft.com/office/drawing/2014/main" id="{10DB1F32-1EAE-455D-8D66-23049C0310B7}"/>
              </a:ext>
            </a:extLst>
          </p:cNvPr>
          <p:cNvSpPr>
            <a:spLocks noGrp="1"/>
          </p:cNvSpPr>
          <p:nvPr>
            <p:ph type="subTitle" idx="1" hasCustomPrompt="1"/>
          </p:nvPr>
        </p:nvSpPr>
        <p:spPr>
          <a:xfrm>
            <a:off x="465708" y="2704366"/>
            <a:ext cx="3270269" cy="169463"/>
          </a:xfrm>
        </p:spPr>
        <p:txBody>
          <a:bodyPr>
            <a:noAutofit/>
          </a:bodyPr>
          <a:lstStyle>
            <a:lvl1pPr marL="0" indent="0" algn="l">
              <a:lnSpc>
                <a:spcPct val="100000"/>
              </a:lnSpc>
              <a:buNone/>
              <a:defRPr sz="1800" baseline="30000">
                <a:solidFill>
                  <a:schemeClr val="bg1"/>
                </a:solidFill>
                <a:latin typeface="Montserrat ExtraLight" panose="000003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For more information, please contact:</a:t>
            </a:r>
          </a:p>
        </p:txBody>
      </p:sp>
      <p:sp>
        <p:nvSpPr>
          <p:cNvPr id="7" name="Subtitle 2">
            <a:extLst>
              <a:ext uri="{FF2B5EF4-FFF2-40B4-BE49-F238E27FC236}">
                <a16:creationId xmlns:a16="http://schemas.microsoft.com/office/drawing/2014/main" id="{8B4FFF12-BC7C-4298-AB77-B5A3A79F395C}"/>
              </a:ext>
            </a:extLst>
          </p:cNvPr>
          <p:cNvSpPr txBox="1">
            <a:spLocks/>
          </p:cNvSpPr>
          <p:nvPr userDrawn="1"/>
        </p:nvSpPr>
        <p:spPr>
          <a:xfrm>
            <a:off x="465708" y="3118023"/>
            <a:ext cx="9144000" cy="16946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baseline="30000">
                <a:solidFill>
                  <a:schemeClr val="bg1"/>
                </a:solidFill>
                <a:latin typeface="Montserrat ExtraLight" panose="00000300000000000000"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latin typeface="Montserrat" panose="00000500000000000000" pitchFamily="2" charset="0"/>
              </a:rPr>
              <a:t>Shaun McCarthy OBE</a:t>
            </a:r>
          </a:p>
        </p:txBody>
      </p:sp>
      <p:sp>
        <p:nvSpPr>
          <p:cNvPr id="9" name="Subtitle 2">
            <a:extLst>
              <a:ext uri="{FF2B5EF4-FFF2-40B4-BE49-F238E27FC236}">
                <a16:creationId xmlns:a16="http://schemas.microsoft.com/office/drawing/2014/main" id="{505A7760-1E9F-433B-A6BB-F8ABD9D29FD1}"/>
              </a:ext>
            </a:extLst>
          </p:cNvPr>
          <p:cNvSpPr txBox="1">
            <a:spLocks/>
          </p:cNvSpPr>
          <p:nvPr userDrawn="1"/>
        </p:nvSpPr>
        <p:spPr>
          <a:xfrm>
            <a:off x="713900" y="3323030"/>
            <a:ext cx="3270269" cy="16946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baseline="30000">
                <a:solidFill>
                  <a:schemeClr val="bg1"/>
                </a:solidFill>
                <a:latin typeface="Montserrat ExtraLight" panose="00000300000000000000"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pic>
        <p:nvPicPr>
          <p:cNvPr id="13" name="Picture 12" descr="A close up of a logo&#10;&#10;Description automatically generated">
            <a:extLst>
              <a:ext uri="{FF2B5EF4-FFF2-40B4-BE49-F238E27FC236}">
                <a16:creationId xmlns:a16="http://schemas.microsoft.com/office/drawing/2014/main" id="{A1B7F9AD-D1B5-4291-86B0-A16B03FB2C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851" y="3344857"/>
            <a:ext cx="128672" cy="96504"/>
          </a:xfrm>
          <a:prstGeom prst="rect">
            <a:avLst/>
          </a:prstGeom>
        </p:spPr>
      </p:pic>
      <p:pic>
        <p:nvPicPr>
          <p:cNvPr id="15" name="Picture 14" descr="A close up of a logo&#10;&#10;Description automatically generated">
            <a:extLst>
              <a:ext uri="{FF2B5EF4-FFF2-40B4-BE49-F238E27FC236}">
                <a16:creationId xmlns:a16="http://schemas.microsoft.com/office/drawing/2014/main" id="{362B8AC1-0E72-4750-8A2A-D4556F7417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914" y="3523027"/>
            <a:ext cx="136433" cy="136433"/>
          </a:xfrm>
          <a:prstGeom prst="rect">
            <a:avLst/>
          </a:prstGeom>
        </p:spPr>
      </p:pic>
      <p:pic>
        <p:nvPicPr>
          <p:cNvPr id="17" name="Picture 16" descr="A close up of a logo&#10;&#10;Description automatically generated">
            <a:extLst>
              <a:ext uri="{FF2B5EF4-FFF2-40B4-BE49-F238E27FC236}">
                <a16:creationId xmlns:a16="http://schemas.microsoft.com/office/drawing/2014/main" id="{AFE15ADA-45B2-4404-B6BF-C6EF5C3342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5914" y="3733718"/>
            <a:ext cx="146304" cy="146304"/>
          </a:xfrm>
          <a:prstGeom prst="rect">
            <a:avLst/>
          </a:prstGeom>
        </p:spPr>
      </p:pic>
      <p:pic>
        <p:nvPicPr>
          <p:cNvPr id="19" name="Picture 18" descr="A close up of a logo&#10;&#10;Description automatically generated">
            <a:extLst>
              <a:ext uri="{FF2B5EF4-FFF2-40B4-BE49-F238E27FC236}">
                <a16:creationId xmlns:a16="http://schemas.microsoft.com/office/drawing/2014/main" id="{6644115F-11DD-46A7-9165-6B247A65BE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5939" y="3967978"/>
            <a:ext cx="136408" cy="112570"/>
          </a:xfrm>
          <a:prstGeom prst="rect">
            <a:avLst/>
          </a:prstGeom>
        </p:spPr>
      </p:pic>
      <p:grpSp>
        <p:nvGrpSpPr>
          <p:cNvPr id="24" name="Group 23">
            <a:extLst>
              <a:ext uri="{FF2B5EF4-FFF2-40B4-BE49-F238E27FC236}">
                <a16:creationId xmlns:a16="http://schemas.microsoft.com/office/drawing/2014/main" id="{D7E9BDD4-8EC0-4CFC-A235-EDB180D5A869}"/>
              </a:ext>
            </a:extLst>
          </p:cNvPr>
          <p:cNvGrpSpPr/>
          <p:nvPr userDrawn="1"/>
        </p:nvGrpSpPr>
        <p:grpSpPr>
          <a:xfrm>
            <a:off x="565914" y="4348602"/>
            <a:ext cx="1617326" cy="246221"/>
            <a:chOff x="565914" y="4348602"/>
            <a:chExt cx="1617326" cy="246221"/>
          </a:xfrm>
        </p:grpSpPr>
        <p:sp>
          <p:nvSpPr>
            <p:cNvPr id="20" name="Rectangle: Rounded Corners 19">
              <a:extLst>
                <a:ext uri="{FF2B5EF4-FFF2-40B4-BE49-F238E27FC236}">
                  <a16:creationId xmlns:a16="http://schemas.microsoft.com/office/drawing/2014/main" id="{F3D8BCE8-0A10-4F59-9147-5FFA78ADB27E}"/>
                </a:ext>
              </a:extLst>
            </p:cNvPr>
            <p:cNvSpPr/>
            <p:nvPr userDrawn="1"/>
          </p:nvSpPr>
          <p:spPr>
            <a:xfrm>
              <a:off x="565914" y="4349048"/>
              <a:ext cx="1617326" cy="238304"/>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900" dirty="0">
                <a:latin typeface="Montserrat" panose="00000500000000000000" pitchFamily="2" charset="0"/>
              </a:endParaRPr>
            </a:p>
          </p:txBody>
        </p:sp>
        <p:sp>
          <p:nvSpPr>
            <p:cNvPr id="21" name="TextBox 20">
              <a:extLst>
                <a:ext uri="{FF2B5EF4-FFF2-40B4-BE49-F238E27FC236}">
                  <a16:creationId xmlns:a16="http://schemas.microsoft.com/office/drawing/2014/main" id="{5361F5AE-E97D-400A-9D51-A81073580446}"/>
                </a:ext>
              </a:extLst>
            </p:cNvPr>
            <p:cNvSpPr txBox="1"/>
            <p:nvPr userDrawn="1"/>
          </p:nvSpPr>
          <p:spPr>
            <a:xfrm>
              <a:off x="619235" y="4348602"/>
              <a:ext cx="140912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u="none" dirty="0">
                  <a:solidFill>
                    <a:schemeClr val="bg1"/>
                  </a:solidFill>
                  <a:latin typeface="Montserrat Medium" panose="00000600000000000000" pitchFamily="2" charset="0"/>
                  <a:hlinkClick r:id="rId6">
                    <a:extLst>
                      <a:ext uri="{A12FA001-AC4F-418D-AE19-62706E023703}">
                        <ahyp:hlinkClr xmlns:ahyp="http://schemas.microsoft.com/office/drawing/2018/hyperlinkcolor" val="tx"/>
                      </a:ext>
                    </a:extLst>
                  </a:hlinkClick>
                </a:rPr>
                <a:t>www.iso20400.org</a:t>
              </a:r>
              <a:endParaRPr lang="en-GB" sz="1000" u="none" dirty="0">
                <a:solidFill>
                  <a:schemeClr val="bg1"/>
                </a:solidFill>
                <a:latin typeface="Montserrat Medium" panose="00000600000000000000" pitchFamily="2" charset="0"/>
              </a:endParaRPr>
            </a:p>
          </p:txBody>
        </p:sp>
        <p:pic>
          <p:nvPicPr>
            <p:cNvPr id="23" name="Picture 22" descr="A close up of a logo&#10;&#10;Description automatically generated">
              <a:extLst>
                <a:ext uri="{FF2B5EF4-FFF2-40B4-BE49-F238E27FC236}">
                  <a16:creationId xmlns:a16="http://schemas.microsoft.com/office/drawing/2014/main" id="{B552F57A-38CB-4916-813B-34E83E0F2FF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79538" y="4418319"/>
              <a:ext cx="63445" cy="95843"/>
            </a:xfrm>
            <a:prstGeom prst="rect">
              <a:avLst/>
            </a:prstGeom>
          </p:spPr>
        </p:pic>
      </p:grpSp>
      <p:sp>
        <p:nvSpPr>
          <p:cNvPr id="26" name="Text Placeholder 25">
            <a:extLst>
              <a:ext uri="{FF2B5EF4-FFF2-40B4-BE49-F238E27FC236}">
                <a16:creationId xmlns:a16="http://schemas.microsoft.com/office/drawing/2014/main" id="{564D373B-2BF4-4423-9FC1-06D4EA9DABD9}"/>
              </a:ext>
            </a:extLst>
          </p:cNvPr>
          <p:cNvSpPr>
            <a:spLocks noGrp="1"/>
          </p:cNvSpPr>
          <p:nvPr>
            <p:ph type="body" sz="quarter" idx="14" hasCustomPrompt="1"/>
          </p:nvPr>
        </p:nvSpPr>
        <p:spPr>
          <a:xfrm>
            <a:off x="736566" y="3253288"/>
            <a:ext cx="4999508" cy="236191"/>
          </a:xfrm>
        </p:spPr>
        <p:txBody>
          <a:bodyPr>
            <a:normAutofit/>
          </a:bodyPr>
          <a:lstStyle>
            <a:lvl1pPr marL="0" indent="0">
              <a:buNone/>
              <a:defRPr sz="1400">
                <a:solidFill>
                  <a:schemeClr val="bg1"/>
                </a:solidFill>
                <a:latin typeface="Montserrat ExtraLight" panose="00000300000000000000" pitchFamily="2" charset="0"/>
              </a:defRPr>
            </a:lvl1pPr>
          </a:lstStyle>
          <a:p>
            <a:r>
              <a:rPr lang="en-GB" dirty="0"/>
              <a:t>xxxxxxxxxxx@xxxxxxxxxx.com</a:t>
            </a:r>
          </a:p>
        </p:txBody>
      </p:sp>
      <p:sp>
        <p:nvSpPr>
          <p:cNvPr id="31" name="Text Placeholder 30">
            <a:extLst>
              <a:ext uri="{FF2B5EF4-FFF2-40B4-BE49-F238E27FC236}">
                <a16:creationId xmlns:a16="http://schemas.microsoft.com/office/drawing/2014/main" id="{1D257FCD-F297-4A53-9985-57DCBBAF6DDB}"/>
              </a:ext>
            </a:extLst>
          </p:cNvPr>
          <p:cNvSpPr>
            <a:spLocks noGrp="1"/>
          </p:cNvSpPr>
          <p:nvPr>
            <p:ph type="body" sz="quarter" idx="16" hasCustomPrompt="1"/>
          </p:nvPr>
        </p:nvSpPr>
        <p:spPr>
          <a:xfrm>
            <a:off x="735013" y="3469350"/>
            <a:ext cx="3079750" cy="209550"/>
          </a:xfrm>
        </p:spPr>
        <p:txBody>
          <a:bodyPr>
            <a:noAutofit/>
          </a:bodyPr>
          <a:lstStyle>
            <a:lvl1pPr marL="0" indent="0">
              <a:buNone/>
              <a:defRPr sz="1300">
                <a:solidFill>
                  <a:schemeClr val="bg1"/>
                </a:solidFill>
                <a:latin typeface="Montserrat ExtraLight" panose="00000300000000000000" pitchFamily="2" charset="0"/>
              </a:defRPr>
            </a:lvl1pPr>
          </a:lstStyle>
          <a:p>
            <a:r>
              <a:rPr lang="en-GB" dirty="0"/>
              <a:t>07xxx </a:t>
            </a:r>
            <a:r>
              <a:rPr lang="en-GB" dirty="0" err="1"/>
              <a:t>xxxxxx</a:t>
            </a:r>
            <a:endParaRPr lang="en-GB" dirty="0"/>
          </a:p>
        </p:txBody>
      </p:sp>
      <p:sp>
        <p:nvSpPr>
          <p:cNvPr id="32" name="Text Placeholder 30">
            <a:extLst>
              <a:ext uri="{FF2B5EF4-FFF2-40B4-BE49-F238E27FC236}">
                <a16:creationId xmlns:a16="http://schemas.microsoft.com/office/drawing/2014/main" id="{382A6052-611F-476D-BE10-43BBEF15EFB4}"/>
              </a:ext>
            </a:extLst>
          </p:cNvPr>
          <p:cNvSpPr>
            <a:spLocks noGrp="1"/>
          </p:cNvSpPr>
          <p:nvPr>
            <p:ph type="body" sz="quarter" idx="17" hasCustomPrompt="1"/>
          </p:nvPr>
        </p:nvSpPr>
        <p:spPr>
          <a:xfrm>
            <a:off x="728665" y="3682240"/>
            <a:ext cx="3079750" cy="209550"/>
          </a:xfrm>
        </p:spPr>
        <p:txBody>
          <a:bodyPr>
            <a:noAutofit/>
          </a:bodyPr>
          <a:lstStyle>
            <a:lvl1pPr marL="0" indent="0">
              <a:buNone/>
              <a:defRPr sz="1300">
                <a:solidFill>
                  <a:schemeClr val="bg1"/>
                </a:solidFill>
                <a:latin typeface="Montserrat ExtraLight" panose="00000300000000000000" pitchFamily="2" charset="0"/>
              </a:defRPr>
            </a:lvl1pPr>
          </a:lstStyle>
          <a:p>
            <a:r>
              <a:rPr lang="en-GB" dirty="0" err="1"/>
              <a:t>Linkedin</a:t>
            </a:r>
            <a:r>
              <a:rPr lang="en-GB" dirty="0"/>
              <a:t> handle here</a:t>
            </a:r>
          </a:p>
        </p:txBody>
      </p:sp>
      <p:sp>
        <p:nvSpPr>
          <p:cNvPr id="33" name="Text Placeholder 30">
            <a:extLst>
              <a:ext uri="{FF2B5EF4-FFF2-40B4-BE49-F238E27FC236}">
                <a16:creationId xmlns:a16="http://schemas.microsoft.com/office/drawing/2014/main" id="{CF9BA5CC-06E2-464A-AF16-46FB5F85E889}"/>
              </a:ext>
            </a:extLst>
          </p:cNvPr>
          <p:cNvSpPr>
            <a:spLocks noGrp="1"/>
          </p:cNvSpPr>
          <p:nvPr>
            <p:ph type="body" sz="quarter" idx="18" hasCustomPrompt="1"/>
          </p:nvPr>
        </p:nvSpPr>
        <p:spPr>
          <a:xfrm>
            <a:off x="721905" y="3919488"/>
            <a:ext cx="3079750" cy="209550"/>
          </a:xfrm>
        </p:spPr>
        <p:txBody>
          <a:bodyPr>
            <a:noAutofit/>
          </a:bodyPr>
          <a:lstStyle>
            <a:lvl1pPr marL="0" indent="0">
              <a:buNone/>
              <a:defRPr sz="1300">
                <a:solidFill>
                  <a:schemeClr val="bg1"/>
                </a:solidFill>
                <a:latin typeface="Montserrat ExtraLight" panose="00000300000000000000" pitchFamily="2" charset="0"/>
              </a:defRPr>
            </a:lvl1pPr>
          </a:lstStyle>
          <a:p>
            <a:r>
              <a:rPr lang="en-GB" dirty="0"/>
              <a:t>Twitter handle here</a:t>
            </a:r>
          </a:p>
        </p:txBody>
      </p:sp>
    </p:spTree>
    <p:extLst>
      <p:ext uri="{BB962C8B-B14F-4D97-AF65-F5344CB8AC3E}">
        <p14:creationId xmlns:p14="http://schemas.microsoft.com/office/powerpoint/2010/main" val="205448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lt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CB057AD-85AB-4668-A617-3B44479585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45" y="0"/>
            <a:ext cx="12839089" cy="6352674"/>
          </a:xfrm>
          <a:prstGeom prst="rect">
            <a:avLst/>
          </a:prstGeom>
        </p:spPr>
      </p:pic>
      <p:sp>
        <p:nvSpPr>
          <p:cNvPr id="29" name="Rectangle 28">
            <a:extLst>
              <a:ext uri="{FF2B5EF4-FFF2-40B4-BE49-F238E27FC236}">
                <a16:creationId xmlns:a16="http://schemas.microsoft.com/office/drawing/2014/main" id="{F535E744-306F-4112-B13E-461673DAE616}"/>
              </a:ext>
            </a:extLst>
          </p:cNvPr>
          <p:cNvSpPr/>
          <p:nvPr userDrawn="1"/>
        </p:nvSpPr>
        <p:spPr>
          <a:xfrm>
            <a:off x="0" y="6352674"/>
            <a:ext cx="12192000" cy="505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aseline="-25000" dirty="0">
                <a:ln>
                  <a:noFill/>
                </a:ln>
              </a:rPr>
              <a:t>v</a:t>
            </a:r>
          </a:p>
        </p:txBody>
      </p:sp>
      <p:sp>
        <p:nvSpPr>
          <p:cNvPr id="30" name="Text Placeholder 10">
            <a:extLst>
              <a:ext uri="{FF2B5EF4-FFF2-40B4-BE49-F238E27FC236}">
                <a16:creationId xmlns:a16="http://schemas.microsoft.com/office/drawing/2014/main" id="{6F281EDA-9CCB-4938-B479-7CE6966CA6C9}"/>
              </a:ext>
            </a:extLst>
          </p:cNvPr>
          <p:cNvSpPr>
            <a:spLocks noGrp="1"/>
          </p:cNvSpPr>
          <p:nvPr>
            <p:ph type="body" sz="quarter" idx="11" hasCustomPrompt="1"/>
          </p:nvPr>
        </p:nvSpPr>
        <p:spPr>
          <a:xfrm>
            <a:off x="654736" y="6478288"/>
            <a:ext cx="4927917" cy="240146"/>
          </a:xfrm>
          <a:prstGeom prst="rect">
            <a:avLst/>
          </a:prstGeom>
        </p:spPr>
        <p:txBody>
          <a:bodyPr>
            <a:noAutofit/>
          </a:bodyPr>
          <a:lstStyle>
            <a:lvl1pPr marL="0" indent="0">
              <a:buFontTx/>
              <a:buNone/>
              <a:defRPr sz="1200">
                <a:solidFill>
                  <a:srgbClr val="333333">
                    <a:alpha val="80000"/>
                  </a:srgbClr>
                </a:solidFill>
                <a:latin typeface="Montserrat ExtraLight" panose="00000300000000000000" pitchFamily="2" charset="0"/>
              </a:defRPr>
            </a:lvl1pPr>
          </a:lstStyle>
          <a:p>
            <a:pPr lvl="0"/>
            <a:r>
              <a:rPr lang="en-US" dirty="0"/>
              <a:t>Inspiring Sustainable Business</a:t>
            </a:r>
          </a:p>
        </p:txBody>
      </p:sp>
      <p:sp>
        <p:nvSpPr>
          <p:cNvPr id="31" name="Text Placeholder 10">
            <a:extLst>
              <a:ext uri="{FF2B5EF4-FFF2-40B4-BE49-F238E27FC236}">
                <a16:creationId xmlns:a16="http://schemas.microsoft.com/office/drawing/2014/main" id="{79DA9C09-BDB8-4D10-A998-812B4F83A162}"/>
              </a:ext>
            </a:extLst>
          </p:cNvPr>
          <p:cNvSpPr>
            <a:spLocks noGrp="1"/>
          </p:cNvSpPr>
          <p:nvPr>
            <p:ph type="body" sz="quarter" idx="12" hasCustomPrompt="1"/>
          </p:nvPr>
        </p:nvSpPr>
        <p:spPr>
          <a:xfrm>
            <a:off x="7872587" y="6473776"/>
            <a:ext cx="2492724" cy="240146"/>
          </a:xfrm>
          <a:prstGeom prst="rect">
            <a:avLst/>
          </a:prstGeom>
        </p:spPr>
        <p:txBody>
          <a:bodyPr>
            <a:noAutofit/>
          </a:bodyPr>
          <a:lstStyle>
            <a:lvl1pPr marL="0" indent="0" algn="r">
              <a:buFontTx/>
              <a:buNone/>
              <a:defRPr sz="1200">
                <a:solidFill>
                  <a:srgbClr val="333333">
                    <a:alpha val="80000"/>
                  </a:srgbClr>
                </a:solidFill>
                <a:latin typeface="Montserrat ExtraLight" panose="00000300000000000000" pitchFamily="2" charset="0"/>
              </a:defRPr>
            </a:lvl1pPr>
          </a:lstStyle>
          <a:p>
            <a:pPr lvl="0"/>
            <a:r>
              <a:rPr lang="en-US" dirty="0"/>
              <a:t>Date</a:t>
            </a:r>
          </a:p>
        </p:txBody>
      </p:sp>
      <p:pic>
        <p:nvPicPr>
          <p:cNvPr id="33" name="Picture 32">
            <a:extLst>
              <a:ext uri="{FF2B5EF4-FFF2-40B4-BE49-F238E27FC236}">
                <a16:creationId xmlns:a16="http://schemas.microsoft.com/office/drawing/2014/main" id="{7294A9A5-B47C-490F-A492-10E4F3525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92" y="1432909"/>
            <a:ext cx="4611404" cy="3360378"/>
          </a:xfrm>
          <a:prstGeom prst="rect">
            <a:avLst/>
          </a:prstGeom>
        </p:spPr>
      </p:pic>
      <p:sp>
        <p:nvSpPr>
          <p:cNvPr id="35" name="Text Placeholder 18">
            <a:extLst>
              <a:ext uri="{FF2B5EF4-FFF2-40B4-BE49-F238E27FC236}">
                <a16:creationId xmlns:a16="http://schemas.microsoft.com/office/drawing/2014/main" id="{BF66A332-FA79-4D57-A9CF-F9D0FB01EC45}"/>
              </a:ext>
            </a:extLst>
          </p:cNvPr>
          <p:cNvSpPr>
            <a:spLocks noGrp="1"/>
          </p:cNvSpPr>
          <p:nvPr>
            <p:ph type="body" sz="quarter" idx="15" hasCustomPrompt="1"/>
          </p:nvPr>
        </p:nvSpPr>
        <p:spPr>
          <a:xfrm>
            <a:off x="1184058" y="3678593"/>
            <a:ext cx="3869272" cy="876300"/>
          </a:xfrm>
          <a:prstGeom prst="rect">
            <a:avLst/>
          </a:prstGeom>
        </p:spPr>
        <p:txBody>
          <a:bodyPr>
            <a:noAutofit/>
          </a:bodyPr>
          <a:lstStyle>
            <a:lvl1pPr marL="0" indent="0">
              <a:buNone/>
              <a:defRPr sz="1800">
                <a:solidFill>
                  <a:schemeClr val="bg1"/>
                </a:solidFill>
                <a:latin typeface="Montserrat Light" panose="00000400000000000000" pitchFamily="2" charset="0"/>
              </a:defRPr>
            </a:lvl1pPr>
          </a:lstStyle>
          <a:p>
            <a:pPr lvl="0"/>
            <a:r>
              <a:rPr lang="en-US" dirty="0"/>
              <a:t>SUB-HEADING HERE</a:t>
            </a:r>
          </a:p>
        </p:txBody>
      </p:sp>
      <p:pic>
        <p:nvPicPr>
          <p:cNvPr id="39" name="Picture 38">
            <a:extLst>
              <a:ext uri="{FF2B5EF4-FFF2-40B4-BE49-F238E27FC236}">
                <a16:creationId xmlns:a16="http://schemas.microsoft.com/office/drawing/2014/main" id="{1FC79DAA-438C-45CD-966F-083AA9E505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2000" y="524526"/>
            <a:ext cx="3224452" cy="403057"/>
          </a:xfrm>
          <a:prstGeom prst="rect">
            <a:avLst/>
          </a:prstGeom>
        </p:spPr>
      </p:pic>
      <p:sp>
        <p:nvSpPr>
          <p:cNvPr id="14" name="Text Placeholder 10">
            <a:extLst>
              <a:ext uri="{FF2B5EF4-FFF2-40B4-BE49-F238E27FC236}">
                <a16:creationId xmlns:a16="http://schemas.microsoft.com/office/drawing/2014/main" id="{C3D7C5AB-5B81-4F0E-B875-C28887D78C4B}"/>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E7983A49-5458-4FCB-942F-EDAE37655AAF}" type="slidenum">
              <a:rPr lang="en-US" smtClean="0"/>
              <a:t>‹#›</a:t>
            </a:fld>
            <a:endParaRPr lang="en-US" dirty="0"/>
          </a:p>
        </p:txBody>
      </p:sp>
      <p:sp>
        <p:nvSpPr>
          <p:cNvPr id="3" name="Text Placeholder 2">
            <a:extLst>
              <a:ext uri="{FF2B5EF4-FFF2-40B4-BE49-F238E27FC236}">
                <a16:creationId xmlns:a16="http://schemas.microsoft.com/office/drawing/2014/main" id="{573CC561-1B19-408E-B22C-7DA55FC23BE7}"/>
              </a:ext>
            </a:extLst>
          </p:cNvPr>
          <p:cNvSpPr>
            <a:spLocks noGrp="1"/>
          </p:cNvSpPr>
          <p:nvPr>
            <p:ph type="body" sz="quarter" idx="16" hasCustomPrompt="1"/>
          </p:nvPr>
        </p:nvSpPr>
        <p:spPr>
          <a:xfrm>
            <a:off x="1184275" y="2092325"/>
            <a:ext cx="3868738" cy="904875"/>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Insert title here</a:t>
            </a:r>
          </a:p>
        </p:txBody>
      </p:sp>
      <p:sp>
        <p:nvSpPr>
          <p:cNvPr id="4" name="TextBox 3">
            <a:extLst>
              <a:ext uri="{FF2B5EF4-FFF2-40B4-BE49-F238E27FC236}">
                <a16:creationId xmlns:a16="http://schemas.microsoft.com/office/drawing/2014/main" id="{4883E320-4265-4A30-A91F-B91FB915C02E}"/>
              </a:ext>
            </a:extLst>
          </p:cNvPr>
          <p:cNvSpPr txBox="1"/>
          <p:nvPr userDrawn="1"/>
        </p:nvSpPr>
        <p:spPr>
          <a:xfrm>
            <a:off x="12623639" y="-14726"/>
            <a:ext cx="2374900" cy="3693319"/>
          </a:xfrm>
          <a:prstGeom prst="rect">
            <a:avLst/>
          </a:prstGeom>
          <a:solidFill>
            <a:schemeClr val="accent2"/>
          </a:solidFill>
        </p:spPr>
        <p:txBody>
          <a:bodyPr wrap="square" rtlCol="0">
            <a:spAutoFit/>
          </a:bodyPr>
          <a:lstStyle/>
          <a:p>
            <a:pPr marL="0" indent="0">
              <a:buFont typeface="Arial" panose="020B0604020202020204" pitchFamily="34" charset="0"/>
              <a:buNone/>
            </a:pPr>
            <a:r>
              <a:rPr lang="en-GB" sz="1800" b="1" dirty="0">
                <a:solidFill>
                  <a:schemeClr val="bg1"/>
                </a:solidFill>
              </a:rPr>
              <a:t>TIPS!</a:t>
            </a:r>
          </a:p>
          <a:p>
            <a:pPr marL="342900" indent="-342900">
              <a:buFont typeface="Arial" panose="020B0604020202020204" pitchFamily="34" charset="0"/>
              <a:buChar char="•"/>
            </a:pPr>
            <a:r>
              <a:rPr lang="en-GB" sz="1800" dirty="0">
                <a:solidFill>
                  <a:schemeClr val="bg1"/>
                </a:solidFill>
              </a:rPr>
              <a:t>Left alignment: 2cm</a:t>
            </a:r>
          </a:p>
          <a:p>
            <a:pPr marL="342900" indent="-342900">
              <a:buFont typeface="Arial" panose="020B0604020202020204" pitchFamily="34" charset="0"/>
              <a:buChar char="•"/>
            </a:pPr>
            <a:r>
              <a:rPr lang="en-GB" sz="1800" dirty="0">
                <a:solidFill>
                  <a:schemeClr val="bg1"/>
                </a:solidFill>
              </a:rPr>
              <a:t>Calibri Light for headings</a:t>
            </a:r>
          </a:p>
          <a:p>
            <a:pPr marL="342900" indent="-342900">
              <a:buFont typeface="Arial" panose="020B0604020202020204" pitchFamily="34" charset="0"/>
              <a:buChar char="•"/>
            </a:pPr>
            <a:r>
              <a:rPr lang="en-GB" sz="1800" dirty="0">
                <a:solidFill>
                  <a:schemeClr val="bg1"/>
                </a:solidFill>
              </a:rPr>
              <a:t>Use icons</a:t>
            </a:r>
          </a:p>
          <a:p>
            <a:pPr marL="342900" indent="-342900">
              <a:buFont typeface="Arial" panose="020B0604020202020204" pitchFamily="34" charset="0"/>
              <a:buChar char="•"/>
            </a:pPr>
            <a:r>
              <a:rPr lang="en-GB" sz="1800" dirty="0">
                <a:solidFill>
                  <a:schemeClr val="bg1"/>
                </a:solidFill>
              </a:rPr>
              <a:t>Use text sparingly</a:t>
            </a:r>
          </a:p>
          <a:p>
            <a:pPr marL="342900" indent="-342900">
              <a:buFont typeface="Arial" panose="020B0604020202020204" pitchFamily="34" charset="0"/>
              <a:buChar char="•"/>
            </a:pPr>
            <a:r>
              <a:rPr lang="en-GB" sz="1800" dirty="0">
                <a:solidFill>
                  <a:schemeClr val="bg1"/>
                </a:solidFill>
              </a:rPr>
              <a:t>Less is more – if the slide looks crowded, split it into two</a:t>
            </a:r>
          </a:p>
          <a:p>
            <a:pPr marL="342900" indent="-342900">
              <a:buFont typeface="Arial" panose="020B0604020202020204" pitchFamily="34" charset="0"/>
              <a:buChar char="•"/>
            </a:pPr>
            <a:r>
              <a:rPr lang="en-GB" sz="1800" dirty="0">
                <a:solidFill>
                  <a:schemeClr val="bg1"/>
                </a:solidFill>
              </a:rPr>
              <a:t>Use as many visuals as possible</a:t>
            </a:r>
          </a:p>
        </p:txBody>
      </p:sp>
    </p:spTree>
    <p:extLst>
      <p:ext uri="{BB962C8B-B14F-4D97-AF65-F5344CB8AC3E}">
        <p14:creationId xmlns:p14="http://schemas.microsoft.com/office/powerpoint/2010/main" val="2760530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05636D6-B426-4EF0-B690-825DB86C5D9C}"/>
              </a:ext>
            </a:extLst>
          </p:cNvPr>
          <p:cNvSpPr>
            <a:spLocks noGrp="1"/>
          </p:cNvSpPr>
          <p:nvPr>
            <p:ph type="pic" sz="quarter" idx="17"/>
          </p:nvPr>
        </p:nvSpPr>
        <p:spPr>
          <a:xfrm>
            <a:off x="6092825" y="0"/>
            <a:ext cx="6099175" cy="6858000"/>
          </a:xfrm>
          <a:prstGeom prst="rect">
            <a:avLst/>
          </a:prstGeom>
        </p:spPr>
        <p:txBody>
          <a:bodyPr anchor="ctr"/>
          <a:lstStyle>
            <a:lvl1pPr marL="0" indent="0" algn="ctr">
              <a:buNone/>
              <a:defRPr/>
            </a:lvl1pPr>
          </a:lstStyle>
          <a:p>
            <a:r>
              <a:rPr lang="en-US"/>
              <a:t>Click icon to add picture</a:t>
            </a:r>
            <a:endParaRPr lang="en-GB" dirty="0"/>
          </a:p>
        </p:txBody>
      </p:sp>
      <p:sp>
        <p:nvSpPr>
          <p:cNvPr id="7" name="Rectangle 6">
            <a:extLst>
              <a:ext uri="{FF2B5EF4-FFF2-40B4-BE49-F238E27FC236}">
                <a16:creationId xmlns:a16="http://schemas.microsoft.com/office/drawing/2014/main" id="{C23F3D00-00DA-4C4D-8C0B-E393091FE8B6}"/>
              </a:ext>
            </a:extLst>
          </p:cNvPr>
          <p:cNvSpPr/>
          <p:nvPr userDrawn="1"/>
        </p:nvSpPr>
        <p:spPr>
          <a:xfrm>
            <a:off x="33" y="0"/>
            <a:ext cx="6092792" cy="7045694"/>
          </a:xfrm>
          <a:prstGeom prst="rect">
            <a:avLst/>
          </a:prstGeom>
          <a:solidFill>
            <a:srgbClr val="383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8">
            <a:extLst>
              <a:ext uri="{FF2B5EF4-FFF2-40B4-BE49-F238E27FC236}">
                <a16:creationId xmlns:a16="http://schemas.microsoft.com/office/drawing/2014/main" id="{A336D5A8-99C4-486C-8C78-AE94E7A8AF97}"/>
              </a:ext>
            </a:extLst>
          </p:cNvPr>
          <p:cNvSpPr>
            <a:spLocks noGrp="1"/>
          </p:cNvSpPr>
          <p:nvPr>
            <p:ph type="body" sz="quarter" idx="14" hasCustomPrompt="1"/>
          </p:nvPr>
        </p:nvSpPr>
        <p:spPr>
          <a:xfrm>
            <a:off x="720000" y="1296000"/>
            <a:ext cx="5030560" cy="1107779"/>
          </a:xfrm>
          <a:prstGeom prst="rect">
            <a:avLst/>
          </a:prstGeom>
        </p:spPr>
        <p:txBody>
          <a:bodyPr>
            <a:noAutofit/>
          </a:bodyPr>
          <a:lstStyle>
            <a:lvl1pPr marL="0" indent="0">
              <a:lnSpc>
                <a:spcPct val="100000"/>
              </a:lnSpc>
              <a:buNone/>
              <a:defRPr sz="3600">
                <a:solidFill>
                  <a:schemeClr val="bg1"/>
                </a:solidFill>
                <a:latin typeface="+mj-lt"/>
              </a:defRPr>
            </a:lvl1pPr>
          </a:lstStyle>
          <a:p>
            <a:pPr lvl="0"/>
            <a:r>
              <a:rPr lang="en-US" dirty="0"/>
              <a:t>Providing Support on Sustainable Procurement </a:t>
            </a:r>
          </a:p>
        </p:txBody>
      </p:sp>
      <p:sp>
        <p:nvSpPr>
          <p:cNvPr id="17" name="Text Placeholder 16">
            <a:extLst>
              <a:ext uri="{FF2B5EF4-FFF2-40B4-BE49-F238E27FC236}">
                <a16:creationId xmlns:a16="http://schemas.microsoft.com/office/drawing/2014/main" id="{6A026888-CE86-49F7-881B-0A20F3D9B0B6}"/>
              </a:ext>
            </a:extLst>
          </p:cNvPr>
          <p:cNvSpPr>
            <a:spLocks noGrp="1"/>
          </p:cNvSpPr>
          <p:nvPr>
            <p:ph type="body" sz="quarter" idx="16" hasCustomPrompt="1"/>
          </p:nvPr>
        </p:nvSpPr>
        <p:spPr>
          <a:xfrm>
            <a:off x="720000" y="2682240"/>
            <a:ext cx="5030560" cy="3436536"/>
          </a:xfrm>
          <a:prstGeom prst="rect">
            <a:avLst/>
          </a:prstGeom>
        </p:spPr>
        <p:txBody>
          <a:bodyPr tIns="46800"/>
          <a:lstStyle>
            <a:lvl1pPr marL="0" indent="0">
              <a:lnSpc>
                <a:spcPct val="100000"/>
              </a:lnSpc>
              <a:buClrTx/>
              <a:buSzPct val="80000"/>
              <a:buFont typeface="Arial" panose="020B0604020202020204" pitchFamily="34" charset="0"/>
              <a:buNone/>
              <a:defRPr sz="2400">
                <a:solidFill>
                  <a:schemeClr val="bg1"/>
                </a:solidFill>
                <a:latin typeface="+mn-lt"/>
                <a:ea typeface="Source Sans Pro Light" panose="020B0403030403020204" pitchFamily="34" charset="0"/>
              </a:defRPr>
            </a:lvl1pPr>
            <a:lvl2pPr marL="628650" indent="-171450">
              <a:lnSpc>
                <a:spcPct val="100000"/>
              </a:lnSpc>
              <a:buFont typeface="Arial" panose="020B0604020202020204" pitchFamily="34" charset="0"/>
              <a:buChar char="•"/>
              <a:defRPr sz="2400">
                <a:solidFill>
                  <a:schemeClr val="bg1"/>
                </a:solidFill>
                <a:latin typeface="+mn-lt"/>
                <a:ea typeface="Source Sans Pro Light" panose="020B0403030403020204" pitchFamily="34" charset="0"/>
              </a:defRPr>
            </a:lvl2pPr>
            <a:lvl3pPr marL="1085850" indent="-171450">
              <a:lnSpc>
                <a:spcPct val="100000"/>
              </a:lnSpc>
              <a:buFont typeface="Arial" panose="020B0604020202020204" pitchFamily="34" charset="0"/>
              <a:buChar char="•"/>
              <a:defRPr sz="2000">
                <a:solidFill>
                  <a:schemeClr val="bg1"/>
                </a:solidFill>
                <a:latin typeface="+mn-lt"/>
                <a:ea typeface="Source Sans Pro Light" panose="020B0403030403020204" pitchFamily="34" charset="0"/>
              </a:defRPr>
            </a:lvl3pPr>
            <a:lvl4pPr marL="1543050" indent="-171450">
              <a:lnSpc>
                <a:spcPct val="100000"/>
              </a:lnSpc>
              <a:buFont typeface="Arial" panose="020B0604020202020204" pitchFamily="34" charset="0"/>
              <a:buChar char="•"/>
              <a:defRPr sz="1800">
                <a:solidFill>
                  <a:schemeClr val="bg1"/>
                </a:solidFill>
                <a:latin typeface="+mn-lt"/>
                <a:ea typeface="Source Sans Pro Light" panose="020B0403030403020204" pitchFamily="34" charset="0"/>
              </a:defRPr>
            </a:lvl4pPr>
            <a:lvl5pPr marL="2000250" indent="-171450">
              <a:lnSpc>
                <a:spcPct val="100000"/>
              </a:lnSpc>
              <a:buFont typeface="Arial" panose="020B0604020202020204" pitchFamily="34" charset="0"/>
              <a:buChar char="•"/>
              <a:defRPr sz="1600">
                <a:solidFill>
                  <a:schemeClr val="bg1"/>
                </a:solidFill>
                <a:latin typeface="+mn-lt"/>
                <a:ea typeface="Source Sans Pro Light" panose="020B0403030403020204" pitchFamily="34" charset="0"/>
              </a:defRPr>
            </a:lvl5pPr>
          </a:lstStyle>
          <a:p>
            <a:pPr lvl="0"/>
            <a:r>
              <a:rPr lang="en-US" dirty="0"/>
              <a:t>Placeholder text</a:t>
            </a:r>
          </a:p>
        </p:txBody>
      </p:sp>
      <p:pic>
        <p:nvPicPr>
          <p:cNvPr id="21" name="Picture 20">
            <a:extLst>
              <a:ext uri="{FF2B5EF4-FFF2-40B4-BE49-F238E27FC236}">
                <a16:creationId xmlns:a16="http://schemas.microsoft.com/office/drawing/2014/main" id="{196CF0D2-0C28-4D93-BDD2-498D9CC089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4526"/>
            <a:ext cx="1809958" cy="226245"/>
          </a:xfrm>
          <a:prstGeom prst="rect">
            <a:avLst/>
          </a:prstGeom>
        </p:spPr>
      </p:pic>
      <p:sp>
        <p:nvSpPr>
          <p:cNvPr id="8" name="Text Placeholder 10">
            <a:extLst>
              <a:ext uri="{FF2B5EF4-FFF2-40B4-BE49-F238E27FC236}">
                <a16:creationId xmlns:a16="http://schemas.microsoft.com/office/drawing/2014/main" id="{B698FC53-0F4F-4346-893A-56D749D34C5A}"/>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E7983A49-5458-4FCB-942F-EDAE37655AAF}" type="slidenum">
              <a:rPr lang="en-US" smtClean="0"/>
              <a:pPr/>
              <a:t>‹#›</a:t>
            </a:fld>
            <a:endParaRPr lang="en-US" dirty="0"/>
          </a:p>
        </p:txBody>
      </p:sp>
      <p:sp>
        <p:nvSpPr>
          <p:cNvPr id="12" name="TextBox 11">
            <a:extLst>
              <a:ext uri="{FF2B5EF4-FFF2-40B4-BE49-F238E27FC236}">
                <a16:creationId xmlns:a16="http://schemas.microsoft.com/office/drawing/2014/main" id="{18DE03BE-C05D-44E2-829A-9BE9D3AD7CF9}"/>
              </a:ext>
            </a:extLst>
          </p:cNvPr>
          <p:cNvSpPr txBox="1"/>
          <p:nvPr userDrawn="1"/>
        </p:nvSpPr>
        <p:spPr>
          <a:xfrm>
            <a:off x="12475334" y="4584"/>
            <a:ext cx="2978941" cy="1569660"/>
          </a:xfrm>
          <a:prstGeom prst="rect">
            <a:avLst/>
          </a:prstGeom>
          <a:solidFill>
            <a:schemeClr val="accent2"/>
          </a:solidFill>
        </p:spPr>
        <p:txBody>
          <a:bodyPr wrap="square" rtlCol="0">
            <a:spAutoFit/>
          </a:bodyPr>
          <a:lstStyle/>
          <a:p>
            <a:pPr marL="0" indent="0">
              <a:buFont typeface="Arial" panose="020B0604020202020204" pitchFamily="34" charset="0"/>
              <a:buNone/>
            </a:pPr>
            <a:r>
              <a:rPr lang="en-GB" sz="1600" b="1" dirty="0">
                <a:solidFill>
                  <a:schemeClr val="bg1"/>
                </a:solidFill>
              </a:rPr>
              <a:t>TIP!</a:t>
            </a:r>
          </a:p>
          <a:p>
            <a:pPr marL="0" indent="0">
              <a:buFont typeface="Arial" panose="020B0604020202020204" pitchFamily="34" charset="0"/>
              <a:buNone/>
            </a:pPr>
            <a:r>
              <a:rPr lang="en-GB" sz="1600" b="1" dirty="0">
                <a:solidFill>
                  <a:schemeClr val="accent1"/>
                </a:solidFill>
              </a:rPr>
              <a:t>RIGHT CLICK </a:t>
            </a:r>
            <a:r>
              <a:rPr lang="en-GB" sz="1600" dirty="0">
                <a:solidFill>
                  <a:schemeClr val="bg1"/>
                </a:solidFill>
              </a:rPr>
              <a:t>on the preview slide on the left hand side of your screen, and go to </a:t>
            </a:r>
            <a:r>
              <a:rPr lang="en-GB" sz="1600" b="1" dirty="0">
                <a:solidFill>
                  <a:schemeClr val="accent1"/>
                </a:solidFill>
              </a:rPr>
              <a:t>LAYOUT</a:t>
            </a:r>
            <a:r>
              <a:rPr lang="en-GB" sz="1600" dirty="0">
                <a:solidFill>
                  <a:schemeClr val="bg1"/>
                </a:solidFill>
              </a:rPr>
              <a:t> to reveal more colour options and layouts</a:t>
            </a:r>
          </a:p>
        </p:txBody>
      </p:sp>
      <p:grpSp>
        <p:nvGrpSpPr>
          <p:cNvPr id="13" name="Group 12">
            <a:extLst>
              <a:ext uri="{FF2B5EF4-FFF2-40B4-BE49-F238E27FC236}">
                <a16:creationId xmlns:a16="http://schemas.microsoft.com/office/drawing/2014/main" id="{11DF4F23-C98E-4A20-8364-7456626F3E43}"/>
              </a:ext>
            </a:extLst>
          </p:cNvPr>
          <p:cNvGrpSpPr/>
          <p:nvPr userDrawn="1"/>
        </p:nvGrpSpPr>
        <p:grpSpPr>
          <a:xfrm>
            <a:off x="12475334" y="2126370"/>
            <a:ext cx="2978941" cy="4693593"/>
            <a:chOff x="-3089709" y="131647"/>
            <a:chExt cx="2978941" cy="4693593"/>
          </a:xfrm>
        </p:grpSpPr>
        <p:sp>
          <p:nvSpPr>
            <p:cNvPr id="14" name="Rectangle 13">
              <a:extLst>
                <a:ext uri="{FF2B5EF4-FFF2-40B4-BE49-F238E27FC236}">
                  <a16:creationId xmlns:a16="http://schemas.microsoft.com/office/drawing/2014/main" id="{B131C51E-C8BE-4C6E-9FF0-A7A47B7BE6CB}"/>
                </a:ext>
              </a:extLst>
            </p:cNvPr>
            <p:cNvSpPr/>
            <p:nvPr userDrawn="1"/>
          </p:nvSpPr>
          <p:spPr>
            <a:xfrm>
              <a:off x="-3089709" y="131647"/>
              <a:ext cx="2978941" cy="4693593"/>
            </a:xfrm>
            <a:prstGeom prst="rect">
              <a:avLst/>
            </a:prstGeom>
            <a:solidFill>
              <a:schemeClr val="accent2"/>
            </a:solidFill>
          </p:spPr>
          <p:txBody>
            <a:bodyPr wrap="square">
              <a:spAutoFit/>
            </a:bodyPr>
            <a:lstStyle/>
            <a:p>
              <a:pPr>
                <a:buFont typeface="Arial" panose="020B0604020202020204" pitchFamily="34" charset="0"/>
                <a:buNone/>
              </a:pPr>
              <a:r>
                <a:rPr lang="en-AU" sz="1600" b="1" dirty="0">
                  <a:solidFill>
                    <a:srgbClr val="FFFFFF"/>
                  </a:solidFill>
                  <a:latin typeface="+mn-lt"/>
                </a:rPr>
                <a:t>ADD AN IMAGE AND RESIZE AND REPOSITION MANUALLY:</a:t>
              </a:r>
            </a:p>
            <a:p>
              <a:pPr>
                <a:buFont typeface="Arial" panose="020B0604020202020204" pitchFamily="34" charset="0"/>
                <a:buNone/>
              </a:pPr>
              <a:endParaRPr lang="en-AU" sz="1100" b="1" dirty="0">
                <a:solidFill>
                  <a:srgbClr val="FFFFFF"/>
                </a:solidFill>
                <a:latin typeface="+mn-lt"/>
              </a:endParaRPr>
            </a:p>
            <a:p>
              <a:pPr marL="285750" indent="-285750">
                <a:buFont typeface="+mj-lt"/>
                <a:buAutoNum type="arabicPeriod"/>
                <a:defRPr/>
              </a:pPr>
              <a:r>
                <a:rPr lang="en-AU" sz="1100" dirty="0">
                  <a:solidFill>
                    <a:srgbClr val="FFFFFF"/>
                  </a:solidFill>
                  <a:latin typeface="+mn-lt"/>
                </a:rPr>
                <a:t>Insert image</a:t>
              </a:r>
            </a:p>
            <a:p>
              <a:pPr marL="285750" indent="-285750">
                <a:buFont typeface="+mj-lt"/>
                <a:buAutoNum type="arabicPeriod"/>
                <a:defRPr/>
              </a:pPr>
              <a:r>
                <a:rPr lang="en-AU" sz="1100" dirty="0">
                  <a:solidFill>
                    <a:srgbClr val="FFFFFF"/>
                  </a:solidFill>
                  <a:latin typeface="+mn-lt"/>
                </a:rPr>
                <a:t>To adjust the size, select the picture and go to</a:t>
              </a:r>
              <a:r>
                <a:rPr lang="en-AU" sz="1100" b="1" dirty="0">
                  <a:solidFill>
                    <a:schemeClr val="accent1"/>
                  </a:solidFill>
                  <a:latin typeface="+mn-lt"/>
                </a:rPr>
                <a:t> PICTURE TOOLS</a:t>
              </a:r>
            </a:p>
            <a:p>
              <a:pPr marL="285750" indent="-285750">
                <a:buFont typeface="+mj-lt"/>
                <a:buAutoNum type="arabicPeriod"/>
                <a:defRPr/>
              </a:pPr>
              <a:r>
                <a:rPr lang="en-AU" sz="1100" dirty="0">
                  <a:solidFill>
                    <a:srgbClr val="FFFFFF"/>
                  </a:solidFill>
                  <a:latin typeface="+mn-lt"/>
                </a:rPr>
                <a:t>To maintain the original size and format </a:t>
              </a:r>
              <a:br>
                <a:rPr lang="en-AU" sz="1100" dirty="0">
                  <a:solidFill>
                    <a:srgbClr val="FFFFFF"/>
                  </a:solidFill>
                  <a:latin typeface="+mn-lt"/>
                </a:rPr>
              </a:br>
              <a:r>
                <a:rPr lang="en-AU" sz="1100" dirty="0">
                  <a:solidFill>
                    <a:srgbClr val="FFFFFF"/>
                  </a:solidFill>
                  <a:latin typeface="+mn-lt"/>
                </a:rPr>
                <a:t>of the image, click the arrow under</a:t>
              </a:r>
              <a:r>
                <a:rPr lang="en-AU" sz="1100" b="1" dirty="0">
                  <a:solidFill>
                    <a:srgbClr val="FFFFFF"/>
                  </a:solidFill>
                  <a:latin typeface="+mn-lt"/>
                </a:rPr>
                <a:t> </a:t>
              </a:r>
              <a:r>
                <a:rPr lang="en-AU" sz="1100" b="1" dirty="0">
                  <a:solidFill>
                    <a:srgbClr val="00AEEF"/>
                  </a:solidFill>
                  <a:latin typeface="+mn-lt"/>
                </a:rPr>
                <a:t>CROP</a:t>
              </a:r>
              <a:r>
                <a:rPr lang="en-AU" sz="1100" b="1" dirty="0">
                  <a:solidFill>
                    <a:srgbClr val="FFFFFF"/>
                  </a:solidFill>
                  <a:latin typeface="+mn-lt"/>
                </a:rPr>
                <a:t> </a:t>
              </a:r>
              <a:r>
                <a:rPr lang="en-AU" sz="1100" dirty="0">
                  <a:solidFill>
                    <a:srgbClr val="FFFFFF"/>
                  </a:solidFill>
                  <a:latin typeface="+mn-lt"/>
                </a:rPr>
                <a:t>and click </a:t>
              </a:r>
              <a:r>
                <a:rPr lang="en-AU" sz="1100" b="1" dirty="0">
                  <a:solidFill>
                    <a:schemeClr val="accent1"/>
                  </a:solidFill>
                  <a:latin typeface="+mn-lt"/>
                </a:rPr>
                <a:t>FIT</a:t>
              </a:r>
            </a:p>
            <a:p>
              <a:pPr marL="285750" indent="-285750">
                <a:buFont typeface="+mj-lt"/>
                <a:buAutoNum type="arabicPeriod"/>
                <a:defRPr/>
              </a:pPr>
              <a:endParaRPr lang="en-AU" sz="1600" b="1" dirty="0">
                <a:solidFill>
                  <a:srgbClr val="00AEEF"/>
                </a:solidFill>
                <a:latin typeface="+mn-lt"/>
              </a:endParaRPr>
            </a:p>
            <a:p>
              <a:pPr marL="285750" indent="-285750">
                <a:buFont typeface="+mj-lt"/>
                <a:buAutoNum type="arabicPeriod"/>
                <a:defRPr/>
              </a:pPr>
              <a:endParaRPr lang="en-AU" sz="1600" b="1" dirty="0">
                <a:solidFill>
                  <a:srgbClr val="00AEEF"/>
                </a:solidFill>
                <a:latin typeface="+mn-lt"/>
              </a:endParaRPr>
            </a:p>
            <a:p>
              <a:pPr marL="285750" indent="-285750">
                <a:buFont typeface="+mj-lt"/>
                <a:buAutoNum type="arabicPeriod"/>
                <a:defRPr/>
              </a:pPr>
              <a:endParaRPr lang="en-AU" sz="1600" b="1" dirty="0">
                <a:solidFill>
                  <a:srgbClr val="00AEEF"/>
                </a:solidFill>
                <a:latin typeface="+mn-lt"/>
              </a:endParaRPr>
            </a:p>
            <a:p>
              <a:pPr marL="285750" indent="-285750">
                <a:buFont typeface="+mj-lt"/>
                <a:buAutoNum type="arabicPeriod"/>
                <a:defRPr/>
              </a:pPr>
              <a:endParaRPr lang="en-AU" sz="1600" b="1" dirty="0">
                <a:solidFill>
                  <a:srgbClr val="00AEEF"/>
                </a:solidFill>
                <a:latin typeface="+mn-lt"/>
              </a:endParaRPr>
            </a:p>
            <a:p>
              <a:pPr marL="0" indent="0">
                <a:buFont typeface="+mj-lt"/>
                <a:buNone/>
                <a:defRPr/>
              </a:pPr>
              <a:endParaRPr lang="en-AU" sz="1600" b="1" dirty="0">
                <a:solidFill>
                  <a:srgbClr val="00AEEF"/>
                </a:solidFill>
                <a:latin typeface="+mn-lt"/>
              </a:endParaRPr>
            </a:p>
            <a:p>
              <a:pPr marL="285750" indent="-285750">
                <a:buFont typeface="+mj-lt"/>
                <a:buAutoNum type="arabicPeriod"/>
                <a:defRPr/>
              </a:pPr>
              <a:r>
                <a:rPr lang="en-AU" sz="1100" dirty="0">
                  <a:solidFill>
                    <a:srgbClr val="FFFFFF"/>
                  </a:solidFill>
                  <a:latin typeface="+mn-lt"/>
                </a:rPr>
                <a:t>To reposition or resize your image, click </a:t>
              </a:r>
              <a:r>
                <a:rPr lang="en-AU" sz="1100" b="1" dirty="0">
                  <a:solidFill>
                    <a:schemeClr val="accent1"/>
                  </a:solidFill>
                  <a:latin typeface="+mn-lt"/>
                </a:rPr>
                <a:t>CROP</a:t>
              </a:r>
              <a:r>
                <a:rPr lang="en-AU" sz="1100" dirty="0">
                  <a:solidFill>
                    <a:srgbClr val="FFFFFF"/>
                  </a:solidFill>
                  <a:latin typeface="+mn-lt"/>
                </a:rPr>
                <a:t>, and use the circles on the edge of the image, hold down </a:t>
              </a:r>
              <a:r>
                <a:rPr lang="en-AU" sz="1100" b="1" dirty="0">
                  <a:solidFill>
                    <a:schemeClr val="accent1"/>
                  </a:solidFill>
                  <a:latin typeface="+mn-lt"/>
                </a:rPr>
                <a:t>SHIFT </a:t>
              </a:r>
              <a:r>
                <a:rPr lang="en-AU" sz="1100" dirty="0">
                  <a:solidFill>
                    <a:srgbClr val="FFFFFF"/>
                  </a:solidFill>
                  <a:latin typeface="+mn-lt"/>
                </a:rPr>
                <a:t>to maintain aspect ratio</a:t>
              </a:r>
            </a:p>
            <a:p>
              <a:pPr marL="285750" indent="-285750">
                <a:buFont typeface="+mj-lt"/>
                <a:buAutoNum type="arabicPeriod"/>
                <a:defRPr/>
              </a:pPr>
              <a:endParaRPr lang="en-AU" sz="1100" dirty="0">
                <a:solidFill>
                  <a:srgbClr val="FFFFFF"/>
                </a:solidFill>
                <a:latin typeface="+mn-lt"/>
              </a:endParaRPr>
            </a:p>
            <a:p>
              <a:pPr marL="0" indent="0">
                <a:buFont typeface="+mj-lt"/>
                <a:buNone/>
                <a:defRPr/>
              </a:pPr>
              <a:endParaRPr lang="en-AU" sz="1100" dirty="0">
                <a:solidFill>
                  <a:srgbClr val="FFFFFF"/>
                </a:solidFill>
                <a:latin typeface="+mn-lt"/>
              </a:endParaRPr>
            </a:p>
            <a:p>
              <a:pPr marL="0" indent="0">
                <a:buFont typeface="+mj-lt"/>
                <a:buNone/>
                <a:defRPr/>
              </a:pPr>
              <a:endParaRPr lang="en-AU" sz="1100" dirty="0">
                <a:solidFill>
                  <a:srgbClr val="FFFFFF"/>
                </a:solidFill>
                <a:latin typeface="+mn-lt"/>
              </a:endParaRPr>
            </a:p>
            <a:p>
              <a:pPr marL="285750" indent="-285750">
                <a:buFont typeface="+mj-lt"/>
                <a:buAutoNum type="arabicPeriod"/>
                <a:defRPr/>
              </a:pPr>
              <a:endParaRPr lang="en-AU" sz="1100" dirty="0">
                <a:solidFill>
                  <a:srgbClr val="FFFFFF"/>
                </a:solidFill>
                <a:latin typeface="+mn-lt"/>
              </a:endParaRPr>
            </a:p>
            <a:p>
              <a:pPr marL="0" indent="0">
                <a:buFont typeface="+mj-lt"/>
                <a:buNone/>
                <a:defRPr/>
              </a:pPr>
              <a:endParaRPr lang="en-AU" sz="1100" dirty="0">
                <a:solidFill>
                  <a:srgbClr val="FFFFFF"/>
                </a:solidFill>
                <a:latin typeface="+mn-lt"/>
              </a:endParaRPr>
            </a:p>
          </p:txBody>
        </p:sp>
        <p:pic>
          <p:nvPicPr>
            <p:cNvPr id="16" name="Picture 2">
              <a:extLst>
                <a:ext uri="{FF2B5EF4-FFF2-40B4-BE49-F238E27FC236}">
                  <a16:creationId xmlns:a16="http://schemas.microsoft.com/office/drawing/2014/main" id="{970BC636-1595-43CB-B195-6E03E2C2570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84921" y="1901150"/>
              <a:ext cx="849363"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C7556C23-2D86-4993-B3CB-87EF8CAD2693}"/>
                </a:ext>
              </a:extLst>
            </p:cNvPr>
            <p:cNvPicPr>
              <a:picLocks noChangeAspect="1"/>
            </p:cNvPicPr>
            <p:nvPr userDrawn="1"/>
          </p:nvPicPr>
          <p:blipFill rotWithShape="1">
            <a:blip r:embed="rId4"/>
            <a:srcRect t="42369"/>
            <a:stretch/>
          </p:blipFill>
          <p:spPr>
            <a:xfrm>
              <a:off x="-2684921" y="3862714"/>
              <a:ext cx="1854153" cy="524173"/>
            </a:xfrm>
            <a:prstGeom prst="rect">
              <a:avLst/>
            </a:prstGeom>
          </p:spPr>
        </p:pic>
        <p:sp>
          <p:nvSpPr>
            <p:cNvPr id="20" name="Oval 19">
              <a:extLst>
                <a:ext uri="{FF2B5EF4-FFF2-40B4-BE49-F238E27FC236}">
                  <a16:creationId xmlns:a16="http://schemas.microsoft.com/office/drawing/2014/main" id="{B43FCDA1-2D61-447C-AFC7-07842EE4EA39}"/>
                </a:ext>
              </a:extLst>
            </p:cNvPr>
            <p:cNvSpPr/>
            <p:nvPr userDrawn="1"/>
          </p:nvSpPr>
          <p:spPr>
            <a:xfrm>
              <a:off x="-2402377" y="4176559"/>
              <a:ext cx="158130" cy="15461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536699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EF5F27-A937-40F7-8175-9A95C2D6C10A}"/>
              </a:ext>
            </a:extLst>
          </p:cNvPr>
          <p:cNvSpPr/>
          <p:nvPr userDrawn="1"/>
        </p:nvSpPr>
        <p:spPr>
          <a:xfrm>
            <a:off x="0" y="0"/>
            <a:ext cx="12192000" cy="6858000"/>
          </a:xfrm>
          <a:prstGeom prst="rect">
            <a:avLst/>
          </a:prstGeom>
          <a:gradFill>
            <a:gsLst>
              <a:gs pos="0">
                <a:schemeClr val="accent1">
                  <a:lumMod val="5000"/>
                  <a:lumOff val="95000"/>
                  <a:alpha val="0"/>
                </a:schemeClr>
              </a:gs>
              <a:gs pos="100000">
                <a:schemeClr val="tx1">
                  <a:alpha val="82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6001BC42-1DF2-4966-8B69-A10479E915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1432909"/>
            <a:ext cx="4611404" cy="3360378"/>
          </a:xfrm>
          <a:prstGeom prst="rect">
            <a:avLst/>
          </a:prstGeom>
        </p:spPr>
      </p:pic>
      <p:sp>
        <p:nvSpPr>
          <p:cNvPr id="13" name="Text Placeholder 18">
            <a:extLst>
              <a:ext uri="{FF2B5EF4-FFF2-40B4-BE49-F238E27FC236}">
                <a16:creationId xmlns:a16="http://schemas.microsoft.com/office/drawing/2014/main" id="{C54F4CE5-A706-4E87-A638-6C17A2D81EF4}"/>
              </a:ext>
            </a:extLst>
          </p:cNvPr>
          <p:cNvSpPr>
            <a:spLocks noGrp="1"/>
          </p:cNvSpPr>
          <p:nvPr>
            <p:ph type="body" sz="quarter" idx="14" hasCustomPrompt="1"/>
          </p:nvPr>
        </p:nvSpPr>
        <p:spPr>
          <a:xfrm>
            <a:off x="1224000" y="2183680"/>
            <a:ext cx="3561887" cy="1595120"/>
          </a:xfrm>
          <a:prstGeom prst="rect">
            <a:avLst/>
          </a:prstGeom>
        </p:spPr>
        <p:txBody>
          <a:bodyPr anchor="ctr">
            <a:noAutofit/>
          </a:bodyPr>
          <a:lstStyle>
            <a:lvl1pPr marL="0" indent="0">
              <a:buNone/>
              <a:defRPr sz="3600">
                <a:solidFill>
                  <a:schemeClr val="bg1"/>
                </a:solidFill>
                <a:latin typeface="+mj-lt"/>
              </a:defRPr>
            </a:lvl1pPr>
          </a:lstStyle>
          <a:p>
            <a:pPr lvl="0"/>
            <a:r>
              <a:rPr lang="en-US" dirty="0"/>
              <a:t>The sustainable world today</a:t>
            </a:r>
          </a:p>
        </p:txBody>
      </p:sp>
      <p:pic>
        <p:nvPicPr>
          <p:cNvPr id="16" name="Picture 15">
            <a:extLst>
              <a:ext uri="{FF2B5EF4-FFF2-40B4-BE49-F238E27FC236}">
                <a16:creationId xmlns:a16="http://schemas.microsoft.com/office/drawing/2014/main" id="{F9937588-877F-4E54-959C-7DBE597AA2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00" y="524526"/>
            <a:ext cx="1809958" cy="226245"/>
          </a:xfrm>
          <a:prstGeom prst="rect">
            <a:avLst/>
          </a:prstGeom>
        </p:spPr>
      </p:pic>
      <p:sp>
        <p:nvSpPr>
          <p:cNvPr id="7" name="Text Placeholder 10">
            <a:extLst>
              <a:ext uri="{FF2B5EF4-FFF2-40B4-BE49-F238E27FC236}">
                <a16:creationId xmlns:a16="http://schemas.microsoft.com/office/drawing/2014/main" id="{90E2E761-C638-4F99-818F-993192EFB793}"/>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E7983A49-5458-4FCB-942F-EDAE37655AAF}" type="slidenum">
              <a:rPr lang="en-US" smtClean="0">
                <a:solidFill>
                  <a:schemeClr val="bg1">
                    <a:alpha val="80000"/>
                  </a:schemeClr>
                </a:solidFill>
              </a:rPr>
              <a:pPr/>
              <a:t>‹#›</a:t>
            </a:fld>
            <a:endParaRPr lang="en-US" dirty="0">
              <a:solidFill>
                <a:schemeClr val="bg1">
                  <a:alpha val="80000"/>
                </a:schemeClr>
              </a:solidFill>
            </a:endParaRPr>
          </a:p>
        </p:txBody>
      </p:sp>
      <p:grpSp>
        <p:nvGrpSpPr>
          <p:cNvPr id="26" name="Group 25">
            <a:extLst>
              <a:ext uri="{FF2B5EF4-FFF2-40B4-BE49-F238E27FC236}">
                <a16:creationId xmlns:a16="http://schemas.microsoft.com/office/drawing/2014/main" id="{5CB5E6F7-2DBC-400B-894D-DDB78C2DB273}"/>
              </a:ext>
            </a:extLst>
          </p:cNvPr>
          <p:cNvGrpSpPr/>
          <p:nvPr userDrawn="1"/>
        </p:nvGrpSpPr>
        <p:grpSpPr>
          <a:xfrm>
            <a:off x="12505500" y="12700"/>
            <a:ext cx="3409950" cy="3785652"/>
            <a:chOff x="12696000" y="0"/>
            <a:chExt cx="3409950" cy="3785652"/>
          </a:xfrm>
        </p:grpSpPr>
        <p:sp>
          <p:nvSpPr>
            <p:cNvPr id="17" name="TextBox 16">
              <a:extLst>
                <a:ext uri="{FF2B5EF4-FFF2-40B4-BE49-F238E27FC236}">
                  <a16:creationId xmlns:a16="http://schemas.microsoft.com/office/drawing/2014/main" id="{2F95D958-FBA3-4964-BFBE-7EBB3DD6E82D}"/>
                </a:ext>
              </a:extLst>
            </p:cNvPr>
            <p:cNvSpPr txBox="1"/>
            <p:nvPr userDrawn="1"/>
          </p:nvSpPr>
          <p:spPr>
            <a:xfrm>
              <a:off x="12696000" y="0"/>
              <a:ext cx="3409950" cy="3785652"/>
            </a:xfrm>
            <a:prstGeom prst="rect">
              <a:avLst/>
            </a:prstGeom>
            <a:solidFill>
              <a:schemeClr val="accent2"/>
            </a:solidFill>
          </p:spPr>
          <p:txBody>
            <a:bodyPr wrap="square" rtlCol="0">
              <a:spAutoFit/>
            </a:bodyPr>
            <a:lstStyle/>
            <a:p>
              <a:r>
                <a:rPr lang="en-AU" sz="1600" b="1" dirty="0">
                  <a:solidFill>
                    <a:srgbClr val="FFFFFF"/>
                  </a:solidFill>
                  <a:latin typeface="+mn-lt"/>
                </a:rPr>
                <a:t>INSTRUCTIONS FOR CHANGING BACKGROUND IMAGE:</a:t>
              </a:r>
            </a:p>
            <a:p>
              <a:pPr marL="285750" indent="-285750">
                <a:buFont typeface="Arial" panose="020B0604020202020204" pitchFamily="34" charset="0"/>
                <a:buChar char="•"/>
              </a:pPr>
              <a:endParaRPr lang="en-AU" sz="1100" dirty="0">
                <a:solidFill>
                  <a:srgbClr val="FFFFFF"/>
                </a:solidFill>
                <a:latin typeface="+mn-lt"/>
              </a:endParaRPr>
            </a:p>
            <a:p>
              <a:pPr marL="285750" indent="-285750">
                <a:buFont typeface="+mj-lt"/>
                <a:buAutoNum type="arabicPeriod"/>
              </a:pPr>
              <a:r>
                <a:rPr lang="en-AU" sz="1100" dirty="0">
                  <a:solidFill>
                    <a:srgbClr val="FFFFFF"/>
                  </a:solidFill>
                  <a:latin typeface="+mn-lt"/>
                </a:rPr>
                <a:t>Select slide</a:t>
              </a:r>
              <a:br>
                <a:rPr lang="en-AU" sz="1100" dirty="0">
                  <a:solidFill>
                    <a:srgbClr val="FFFFFF"/>
                  </a:solidFill>
                  <a:latin typeface="+mn-lt"/>
                </a:rPr>
              </a:br>
              <a:r>
                <a:rPr lang="en-AU" sz="1100" b="1" dirty="0">
                  <a:solidFill>
                    <a:srgbClr val="FFFFFF"/>
                  </a:solidFill>
                  <a:latin typeface="+mn-lt"/>
                </a:rPr>
                <a:t>RIGHT CLICK </a:t>
              </a:r>
              <a:r>
                <a:rPr lang="en-AU" sz="1100" dirty="0">
                  <a:solidFill>
                    <a:srgbClr val="FFFFFF"/>
                  </a:solidFill>
                  <a:latin typeface="+mn-lt"/>
                </a:rPr>
                <a:t>on slide and select </a:t>
              </a:r>
              <a:r>
                <a:rPr lang="en-AU" sz="1100" b="1" dirty="0">
                  <a:solidFill>
                    <a:schemeClr val="accent1"/>
                  </a:solidFill>
                  <a:latin typeface="+mn-lt"/>
                </a:rPr>
                <a:t>FORMAT BACKGROUND…</a:t>
              </a:r>
            </a:p>
            <a:p>
              <a:pPr marL="285750" indent="-285750">
                <a:buFont typeface="+mj-lt"/>
                <a:buAutoNum type="arabicPeriod"/>
              </a:pPr>
              <a:r>
                <a:rPr lang="en-AU" sz="1100" dirty="0">
                  <a:solidFill>
                    <a:srgbClr val="FFFFFF"/>
                  </a:solidFill>
                  <a:latin typeface="+mn-lt"/>
                </a:rPr>
                <a:t>Choose </a:t>
              </a:r>
              <a:r>
                <a:rPr lang="en-AU" sz="1100" b="1" dirty="0">
                  <a:solidFill>
                    <a:schemeClr val="accent1"/>
                  </a:solidFill>
                  <a:latin typeface="+mn-lt"/>
                </a:rPr>
                <a:t>PICTURE OR TEXTURE FILL</a:t>
              </a:r>
            </a:p>
            <a:p>
              <a:pPr marL="285750" indent="-285750">
                <a:buFont typeface="+mj-lt"/>
                <a:buAutoNum type="arabicPeriod"/>
              </a:pPr>
              <a:r>
                <a:rPr lang="en-AU" sz="1100" dirty="0">
                  <a:solidFill>
                    <a:srgbClr val="FFFFFF"/>
                  </a:solidFill>
                  <a:latin typeface="+mn-lt"/>
                </a:rPr>
                <a:t>Click </a:t>
              </a:r>
              <a:r>
                <a:rPr lang="en-AU" sz="1100" b="1" dirty="0">
                  <a:solidFill>
                    <a:schemeClr val="accent1"/>
                  </a:solidFill>
                  <a:latin typeface="+mn-lt"/>
                </a:rPr>
                <a:t>INSERT PICTURE FROM FILE…</a:t>
              </a:r>
            </a:p>
            <a:p>
              <a:pPr marL="285750" indent="-285750">
                <a:buFont typeface="+mj-lt"/>
                <a:buAutoNum type="arabicPeriod"/>
              </a:pPr>
              <a:r>
                <a:rPr lang="en-AU" sz="1100" dirty="0">
                  <a:solidFill>
                    <a:srgbClr val="FFFFFF"/>
                  </a:solidFill>
                  <a:latin typeface="+mn-lt"/>
                </a:rPr>
                <a:t>Locate the folder that contains the picture you want to use and click </a:t>
              </a:r>
              <a:r>
                <a:rPr lang="en-AU" sz="1100" b="1" dirty="0">
                  <a:solidFill>
                    <a:schemeClr val="accent1"/>
                  </a:solidFill>
                  <a:latin typeface="+mn-lt"/>
                </a:rPr>
                <a:t>INSERT</a:t>
              </a:r>
            </a:p>
            <a:p>
              <a:pPr marL="285750" indent="-285750">
                <a:buFont typeface="+mj-lt"/>
                <a:buAutoNum type="arabicPeriod"/>
              </a:pPr>
              <a:endParaRPr lang="en-AU" sz="1100" dirty="0">
                <a:solidFill>
                  <a:srgbClr val="FFFFFF"/>
                </a:solidFill>
                <a:latin typeface="+mn-lt"/>
              </a:endParaRPr>
            </a:p>
            <a:p>
              <a:pPr marL="285750" indent="-285750">
                <a:buFont typeface="+mj-lt"/>
                <a:buAutoNum type="arabicPeriod"/>
              </a:pPr>
              <a:endParaRPr lang="en-AU" sz="1100" dirty="0">
                <a:solidFill>
                  <a:srgbClr val="FFFFFF"/>
                </a:solidFill>
                <a:latin typeface="+mn-lt"/>
              </a:endParaRPr>
            </a:p>
            <a:p>
              <a:pPr marL="285750" indent="-285750">
                <a:buFont typeface="+mj-lt"/>
                <a:buAutoNum type="arabicPeriod"/>
              </a:pPr>
              <a:endParaRPr lang="en-AU" sz="1100" dirty="0">
                <a:solidFill>
                  <a:srgbClr val="FFFFFF"/>
                </a:solidFill>
                <a:latin typeface="+mn-lt"/>
              </a:endParaRPr>
            </a:p>
            <a:p>
              <a:pPr marL="285750" indent="-285750">
                <a:buFont typeface="+mj-lt"/>
                <a:buAutoNum type="arabicPeriod"/>
              </a:pPr>
              <a:endParaRPr lang="en-AU" sz="1100" dirty="0">
                <a:solidFill>
                  <a:srgbClr val="FFFFFF"/>
                </a:solidFill>
                <a:latin typeface="+mn-lt"/>
              </a:endParaRPr>
            </a:p>
            <a:p>
              <a:pPr marL="285750" indent="-285750">
                <a:buFont typeface="+mj-lt"/>
                <a:buAutoNum type="arabicPeriod"/>
              </a:pPr>
              <a:endParaRPr lang="en-AU" sz="1100" dirty="0">
                <a:solidFill>
                  <a:srgbClr val="FFFFFF"/>
                </a:solidFill>
                <a:latin typeface="+mn-lt"/>
              </a:endParaRPr>
            </a:p>
            <a:p>
              <a:pPr marL="285750" indent="-285750">
                <a:buFont typeface="+mj-lt"/>
                <a:buAutoNum type="arabicPeriod"/>
              </a:pPr>
              <a:endParaRPr lang="en-AU" sz="1100" dirty="0">
                <a:solidFill>
                  <a:srgbClr val="FFFFFF"/>
                </a:solidFill>
                <a:latin typeface="+mn-lt"/>
              </a:endParaRPr>
            </a:p>
            <a:p>
              <a:pPr>
                <a:buFont typeface="+mj-lt"/>
                <a:buNone/>
              </a:pPr>
              <a:endParaRPr lang="en-AU" sz="1100" dirty="0">
                <a:solidFill>
                  <a:srgbClr val="FFFFFF"/>
                </a:solidFill>
                <a:latin typeface="+mn-lt"/>
              </a:endParaRPr>
            </a:p>
            <a:p>
              <a:pPr marL="0" indent="0">
                <a:buFont typeface="+mj-lt"/>
                <a:buNone/>
              </a:pPr>
              <a:endParaRPr lang="en-AU" sz="1100" dirty="0">
                <a:solidFill>
                  <a:srgbClr val="FFFFFF"/>
                </a:solidFill>
                <a:latin typeface="+mn-lt"/>
              </a:endParaRPr>
            </a:p>
            <a:p>
              <a:pPr marL="0" indent="0">
                <a:buFont typeface="+mj-lt"/>
                <a:buNone/>
              </a:pPr>
              <a:endParaRPr lang="en-AU" sz="1100" dirty="0">
                <a:solidFill>
                  <a:srgbClr val="FFFFFF"/>
                </a:solidFill>
                <a:latin typeface="+mn-lt"/>
              </a:endParaRPr>
            </a:p>
            <a:p>
              <a:pPr marL="285750" indent="-285750">
                <a:buFont typeface="+mj-lt"/>
                <a:buAutoNum type="arabicPeriod"/>
              </a:pPr>
              <a:endParaRPr lang="en-AU" sz="1100" dirty="0">
                <a:solidFill>
                  <a:srgbClr val="FFFFFF"/>
                </a:solidFill>
                <a:latin typeface="+mn-lt"/>
              </a:endParaRPr>
            </a:p>
            <a:p>
              <a:pPr marL="285750" indent="-285750">
                <a:buFont typeface="Arial" panose="020B0604020202020204" pitchFamily="34" charset="0"/>
                <a:buChar char="•"/>
              </a:pPr>
              <a:endParaRPr lang="en-AU" sz="1000" dirty="0">
                <a:solidFill>
                  <a:srgbClr val="FFFFFF"/>
                </a:solidFill>
                <a:latin typeface="+mn-lt"/>
              </a:endParaRPr>
            </a:p>
          </p:txBody>
        </p:sp>
        <p:pic>
          <p:nvPicPr>
            <p:cNvPr id="5" name="Picture 4">
              <a:extLst>
                <a:ext uri="{FF2B5EF4-FFF2-40B4-BE49-F238E27FC236}">
                  <a16:creationId xmlns:a16="http://schemas.microsoft.com/office/drawing/2014/main" id="{AD36E41A-DCF2-4B8C-BC99-C63F33E507B0}"/>
                </a:ext>
              </a:extLst>
            </p:cNvPr>
            <p:cNvPicPr>
              <a:picLocks noChangeAspect="1"/>
            </p:cNvPicPr>
            <p:nvPr userDrawn="1"/>
          </p:nvPicPr>
          <p:blipFill rotWithShape="1">
            <a:blip r:embed="rId4"/>
            <a:srcRect b="9855"/>
            <a:stretch/>
          </p:blipFill>
          <p:spPr>
            <a:xfrm>
              <a:off x="13073189" y="1942906"/>
              <a:ext cx="2201993" cy="1626308"/>
            </a:xfrm>
            <a:prstGeom prst="rect">
              <a:avLst/>
            </a:prstGeom>
          </p:spPr>
        </p:pic>
      </p:grpSp>
    </p:spTree>
    <p:extLst>
      <p:ext uri="{BB962C8B-B14F-4D97-AF65-F5344CB8AC3E}">
        <p14:creationId xmlns:p14="http://schemas.microsoft.com/office/powerpoint/2010/main" val="4145179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AE0C4C-FFC1-40EE-9891-74DCC0324C8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51BA15C4-DF5B-4339-AC5D-245BB6E4C9C4}"/>
              </a:ext>
            </a:extLst>
          </p:cNvPr>
          <p:cNvSpPr/>
          <p:nvPr userDrawn="1"/>
        </p:nvSpPr>
        <p:spPr>
          <a:xfrm>
            <a:off x="0" y="0"/>
            <a:ext cx="12192000" cy="6858000"/>
          </a:xfrm>
          <a:prstGeom prst="rect">
            <a:avLst/>
          </a:prstGeom>
          <a:gradFill>
            <a:gsLst>
              <a:gs pos="0">
                <a:schemeClr val="accent1">
                  <a:lumMod val="5000"/>
                  <a:lumOff val="95000"/>
                  <a:alpha val="0"/>
                </a:schemeClr>
              </a:gs>
              <a:gs pos="100000">
                <a:schemeClr val="tx1">
                  <a:alpha val="82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6001BC42-1DF2-4966-8B69-A10479E915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00" y="1432909"/>
            <a:ext cx="4611404" cy="3360378"/>
          </a:xfrm>
          <a:prstGeom prst="rect">
            <a:avLst/>
          </a:prstGeom>
        </p:spPr>
      </p:pic>
      <p:sp>
        <p:nvSpPr>
          <p:cNvPr id="13" name="Text Placeholder 18">
            <a:extLst>
              <a:ext uri="{FF2B5EF4-FFF2-40B4-BE49-F238E27FC236}">
                <a16:creationId xmlns:a16="http://schemas.microsoft.com/office/drawing/2014/main" id="{C54F4CE5-A706-4E87-A638-6C17A2D81EF4}"/>
              </a:ext>
            </a:extLst>
          </p:cNvPr>
          <p:cNvSpPr>
            <a:spLocks noGrp="1"/>
          </p:cNvSpPr>
          <p:nvPr>
            <p:ph type="body" sz="quarter" idx="14" hasCustomPrompt="1"/>
          </p:nvPr>
        </p:nvSpPr>
        <p:spPr>
          <a:xfrm>
            <a:off x="1224000" y="2183680"/>
            <a:ext cx="3561887" cy="1595120"/>
          </a:xfrm>
          <a:prstGeom prst="rect">
            <a:avLst/>
          </a:prstGeom>
        </p:spPr>
        <p:txBody>
          <a:bodyPr anchor="ctr">
            <a:noAutofit/>
          </a:bodyPr>
          <a:lstStyle>
            <a:lvl1pPr marL="0" indent="0">
              <a:buNone/>
              <a:defRPr sz="3600">
                <a:solidFill>
                  <a:schemeClr val="bg1"/>
                </a:solidFill>
                <a:latin typeface="+mj-lt"/>
              </a:defRPr>
            </a:lvl1pPr>
          </a:lstStyle>
          <a:p>
            <a:pPr lvl="0"/>
            <a:r>
              <a:rPr lang="en-US" dirty="0"/>
              <a:t>The sustainable world today</a:t>
            </a:r>
          </a:p>
        </p:txBody>
      </p:sp>
      <p:pic>
        <p:nvPicPr>
          <p:cNvPr id="16" name="Picture 15">
            <a:extLst>
              <a:ext uri="{FF2B5EF4-FFF2-40B4-BE49-F238E27FC236}">
                <a16:creationId xmlns:a16="http://schemas.microsoft.com/office/drawing/2014/main" id="{F9937588-877F-4E54-959C-7DBE597AA2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00" y="524526"/>
            <a:ext cx="1809958" cy="226245"/>
          </a:xfrm>
          <a:prstGeom prst="rect">
            <a:avLst/>
          </a:prstGeom>
        </p:spPr>
      </p:pic>
      <p:sp>
        <p:nvSpPr>
          <p:cNvPr id="7" name="Text Placeholder 10">
            <a:extLst>
              <a:ext uri="{FF2B5EF4-FFF2-40B4-BE49-F238E27FC236}">
                <a16:creationId xmlns:a16="http://schemas.microsoft.com/office/drawing/2014/main" id="{90E2E761-C638-4F99-818F-993192EFB793}"/>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E7983A49-5458-4FCB-942F-EDAE37655AAF}" type="slidenum">
              <a:rPr lang="en-US" smtClean="0">
                <a:solidFill>
                  <a:schemeClr val="bg1">
                    <a:alpha val="80000"/>
                  </a:schemeClr>
                </a:solidFill>
              </a:rPr>
              <a:pPr/>
              <a:t>‹#›</a:t>
            </a:fld>
            <a:endParaRPr lang="en-US" dirty="0">
              <a:solidFill>
                <a:schemeClr val="bg1">
                  <a:alpha val="80000"/>
                </a:schemeClr>
              </a:solidFill>
            </a:endParaRPr>
          </a:p>
        </p:txBody>
      </p:sp>
    </p:spTree>
    <p:extLst>
      <p:ext uri="{BB962C8B-B14F-4D97-AF65-F5344CB8AC3E}">
        <p14:creationId xmlns:p14="http://schemas.microsoft.com/office/powerpoint/2010/main" val="1266222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4AE35-7524-401C-89EC-DA31078491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51BA15C4-DF5B-4339-AC5D-245BB6E4C9C4}"/>
              </a:ext>
            </a:extLst>
          </p:cNvPr>
          <p:cNvSpPr/>
          <p:nvPr userDrawn="1"/>
        </p:nvSpPr>
        <p:spPr>
          <a:xfrm>
            <a:off x="0" y="0"/>
            <a:ext cx="12192000" cy="6858000"/>
          </a:xfrm>
          <a:prstGeom prst="rect">
            <a:avLst/>
          </a:prstGeom>
          <a:gradFill>
            <a:gsLst>
              <a:gs pos="0">
                <a:schemeClr val="accent1">
                  <a:lumMod val="5000"/>
                  <a:lumOff val="95000"/>
                  <a:alpha val="0"/>
                </a:schemeClr>
              </a:gs>
              <a:gs pos="100000">
                <a:schemeClr val="tx1">
                  <a:alpha val="82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6001BC42-1DF2-4966-8B69-A10479E915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00" y="1432909"/>
            <a:ext cx="4611404" cy="3360378"/>
          </a:xfrm>
          <a:prstGeom prst="rect">
            <a:avLst/>
          </a:prstGeom>
        </p:spPr>
      </p:pic>
      <p:pic>
        <p:nvPicPr>
          <p:cNvPr id="15" name="Picture 14">
            <a:extLst>
              <a:ext uri="{FF2B5EF4-FFF2-40B4-BE49-F238E27FC236}">
                <a16:creationId xmlns:a16="http://schemas.microsoft.com/office/drawing/2014/main" id="{6F82DB25-318B-4CDA-9BD1-56FD17E06B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00" y="524526"/>
            <a:ext cx="1809958" cy="226245"/>
          </a:xfrm>
          <a:prstGeom prst="rect">
            <a:avLst/>
          </a:prstGeom>
        </p:spPr>
      </p:pic>
      <p:sp>
        <p:nvSpPr>
          <p:cNvPr id="8" name="Text Placeholder 10">
            <a:extLst>
              <a:ext uri="{FF2B5EF4-FFF2-40B4-BE49-F238E27FC236}">
                <a16:creationId xmlns:a16="http://schemas.microsoft.com/office/drawing/2014/main" id="{A5FAA4E2-CC1F-4C37-BA41-D809A576372A}"/>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Tx/>
              <a:buNone/>
              <a:tabLst/>
              <a:defRPr/>
            </a:pPr>
            <a:fld id="{E7983A49-5458-4FCB-942F-EDAE37655AAF}" type="slidenum">
              <a:rPr lang="en-US" smtClean="0">
                <a:solidFill>
                  <a:schemeClr val="bg1"/>
                </a:solidFill>
              </a:rPr>
              <a:pPr marL="0" marR="0" lvl="0" indent="0" algn="r" defTabSz="914400" rtl="0" eaLnBrk="1" fontAlgn="auto" latinLnBrk="0" hangingPunct="1">
                <a:lnSpc>
                  <a:spcPct val="90000"/>
                </a:lnSpc>
                <a:spcBef>
                  <a:spcPts val="1000"/>
                </a:spcBef>
                <a:spcAft>
                  <a:spcPts val="0"/>
                </a:spcAft>
                <a:buClrTx/>
                <a:buSzTx/>
                <a:buFontTx/>
                <a:buNone/>
                <a:tabLst/>
                <a:defRPr/>
              </a:pPr>
              <a:t>‹#›</a:t>
            </a:fld>
            <a:endParaRPr lang="en-US" dirty="0">
              <a:solidFill>
                <a:schemeClr val="bg1"/>
              </a:solidFill>
            </a:endParaRPr>
          </a:p>
        </p:txBody>
      </p:sp>
      <p:sp>
        <p:nvSpPr>
          <p:cNvPr id="10" name="Text Placeholder 18">
            <a:extLst>
              <a:ext uri="{FF2B5EF4-FFF2-40B4-BE49-F238E27FC236}">
                <a16:creationId xmlns:a16="http://schemas.microsoft.com/office/drawing/2014/main" id="{3FC41A7B-3AA2-417A-87D0-67743682F468}"/>
              </a:ext>
            </a:extLst>
          </p:cNvPr>
          <p:cNvSpPr>
            <a:spLocks noGrp="1"/>
          </p:cNvSpPr>
          <p:nvPr>
            <p:ph type="body" sz="quarter" idx="14" hasCustomPrompt="1"/>
          </p:nvPr>
        </p:nvSpPr>
        <p:spPr>
          <a:xfrm>
            <a:off x="1224000" y="2183680"/>
            <a:ext cx="3561887" cy="1595120"/>
          </a:xfrm>
          <a:prstGeom prst="rect">
            <a:avLst/>
          </a:prstGeom>
        </p:spPr>
        <p:txBody>
          <a:bodyPr anchor="ctr">
            <a:noAutofit/>
          </a:bodyPr>
          <a:lstStyle>
            <a:lvl1pPr marL="0" indent="0">
              <a:buNone/>
              <a:defRPr sz="3600">
                <a:solidFill>
                  <a:schemeClr val="bg1"/>
                </a:solidFill>
                <a:latin typeface="+mj-lt"/>
              </a:defRPr>
            </a:lvl1pPr>
          </a:lstStyle>
          <a:p>
            <a:pPr lvl="0"/>
            <a:r>
              <a:rPr lang="en-US" dirty="0"/>
              <a:t>The sustainable world today</a:t>
            </a:r>
          </a:p>
        </p:txBody>
      </p:sp>
    </p:spTree>
    <p:extLst>
      <p:ext uri="{BB962C8B-B14F-4D97-AF65-F5344CB8AC3E}">
        <p14:creationId xmlns:p14="http://schemas.microsoft.com/office/powerpoint/2010/main" val="2079634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 Bricks">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6A0ECFD-FED7-4F7E-A782-2FBAC4A49714}"/>
              </a:ext>
            </a:extLst>
          </p:cNvPr>
          <p:cNvSpPr>
            <a:spLocks noGrp="1"/>
          </p:cNvSpPr>
          <p:nvPr>
            <p:ph type="pic" sz="quarter" idx="10"/>
          </p:nvPr>
        </p:nvSpPr>
        <p:spPr>
          <a:xfrm>
            <a:off x="6092825" y="0"/>
            <a:ext cx="6099175" cy="6858000"/>
          </a:xfrm>
          <a:prstGeom prst="rect">
            <a:avLst/>
          </a:prstGeom>
        </p:spPr>
        <p:txBody>
          <a:bodyPr anchor="ctr"/>
          <a:lstStyle>
            <a:lvl1pPr marL="0" indent="0" algn="ctr">
              <a:buNone/>
              <a:defRPr/>
            </a:lvl1pPr>
          </a:lstStyle>
          <a:p>
            <a:r>
              <a:rPr lang="en-US"/>
              <a:t>Click icon to add picture</a:t>
            </a:r>
            <a:endParaRPr lang="en-GB" dirty="0"/>
          </a:p>
        </p:txBody>
      </p:sp>
      <p:sp>
        <p:nvSpPr>
          <p:cNvPr id="15" name="Text Placeholder 18">
            <a:extLst>
              <a:ext uri="{FF2B5EF4-FFF2-40B4-BE49-F238E27FC236}">
                <a16:creationId xmlns:a16="http://schemas.microsoft.com/office/drawing/2014/main" id="{80B5D43C-AE95-42BB-8FCF-565FE70444AC}"/>
              </a:ext>
            </a:extLst>
          </p:cNvPr>
          <p:cNvSpPr>
            <a:spLocks noGrp="1"/>
          </p:cNvSpPr>
          <p:nvPr>
            <p:ph type="body" sz="quarter" idx="15" hasCustomPrompt="1"/>
          </p:nvPr>
        </p:nvSpPr>
        <p:spPr>
          <a:xfrm>
            <a:off x="720000" y="2610001"/>
            <a:ext cx="2340000" cy="648000"/>
          </a:xfrm>
          <a:prstGeom prst="rect">
            <a:avLst/>
          </a:prstGeom>
        </p:spPr>
        <p:txBody>
          <a:bodyPr>
            <a:noAutofit/>
          </a:bodyPr>
          <a:lstStyle>
            <a:lvl1pPr marL="0" indent="0">
              <a:lnSpc>
                <a:spcPct val="100000"/>
              </a:lnSpc>
              <a:buNone/>
              <a:defRPr sz="1800" b="1" baseline="0">
                <a:solidFill>
                  <a:srgbClr val="56A495"/>
                </a:solidFill>
                <a:latin typeface="+mn-lt"/>
              </a:defRPr>
            </a:lvl1pPr>
          </a:lstStyle>
          <a:p>
            <a:pPr lvl="0"/>
            <a:r>
              <a:rPr lang="en-US" dirty="0"/>
              <a:t>Thought leaders at the forefront of standards</a:t>
            </a:r>
          </a:p>
        </p:txBody>
      </p:sp>
      <p:sp>
        <p:nvSpPr>
          <p:cNvPr id="18" name="Text Placeholder 17">
            <a:extLst>
              <a:ext uri="{FF2B5EF4-FFF2-40B4-BE49-F238E27FC236}">
                <a16:creationId xmlns:a16="http://schemas.microsoft.com/office/drawing/2014/main" id="{816F6323-A144-4110-A058-D005463C75A6}"/>
              </a:ext>
            </a:extLst>
          </p:cNvPr>
          <p:cNvSpPr>
            <a:spLocks noGrp="1"/>
          </p:cNvSpPr>
          <p:nvPr>
            <p:ph type="body" sz="quarter" idx="17" hasCustomPrompt="1"/>
          </p:nvPr>
        </p:nvSpPr>
        <p:spPr>
          <a:xfrm>
            <a:off x="720000" y="3330001"/>
            <a:ext cx="2340000" cy="1114999"/>
          </a:xfrm>
          <a:prstGeom prst="rect">
            <a:avLst/>
          </a:prstGeom>
        </p:spPr>
        <p:txBody>
          <a:bodyPr/>
          <a:lstStyle>
            <a:lvl1pPr marL="0" indent="0">
              <a:lnSpc>
                <a:spcPct val="100000"/>
              </a:lnSpc>
              <a:buFontTx/>
              <a:buNone/>
              <a:defRPr sz="1600">
                <a:solidFill>
                  <a:srgbClr val="333333">
                    <a:alpha val="80000"/>
                  </a:srgbClr>
                </a:solidFill>
                <a:latin typeface="+mn-lt"/>
                <a:ea typeface="Source Sans Pro Light" panose="020B0403030403020204" pitchFamily="34" charset="0"/>
              </a:defRPr>
            </a:lvl1pPr>
          </a:lstStyle>
          <a:p>
            <a:pPr lvl="0"/>
            <a:r>
              <a:rPr lang="en-US" dirty="0"/>
              <a:t>We inspire. Through our social enterprise company, we push the boundaries of </a:t>
            </a:r>
            <a:endParaRPr lang="en-GB" dirty="0"/>
          </a:p>
        </p:txBody>
      </p:sp>
      <p:sp>
        <p:nvSpPr>
          <p:cNvPr id="19" name="Text Placeholder 17">
            <a:extLst>
              <a:ext uri="{FF2B5EF4-FFF2-40B4-BE49-F238E27FC236}">
                <a16:creationId xmlns:a16="http://schemas.microsoft.com/office/drawing/2014/main" id="{07D83252-DC01-4017-BE05-9B074F1B51DD}"/>
              </a:ext>
            </a:extLst>
          </p:cNvPr>
          <p:cNvSpPr>
            <a:spLocks noGrp="1"/>
          </p:cNvSpPr>
          <p:nvPr>
            <p:ph type="body" sz="quarter" idx="18" hasCustomPrompt="1"/>
          </p:nvPr>
        </p:nvSpPr>
        <p:spPr>
          <a:xfrm>
            <a:off x="3251216" y="3330001"/>
            <a:ext cx="2340000" cy="1114999"/>
          </a:xfrm>
          <a:prstGeom prst="rect">
            <a:avLst/>
          </a:prstGeom>
        </p:spPr>
        <p:txBody>
          <a:bodyPr/>
          <a:lstStyle>
            <a:lvl1pPr marL="0" indent="0">
              <a:lnSpc>
                <a:spcPct val="100000"/>
              </a:lnSpc>
              <a:buFontTx/>
              <a:buNone/>
              <a:defRPr sz="1600">
                <a:solidFill>
                  <a:srgbClr val="333333">
                    <a:alpha val="80000"/>
                  </a:srgbClr>
                </a:solidFill>
                <a:latin typeface="+mn-lt"/>
                <a:ea typeface="Source Sans Pro Light" panose="020B0403030403020204" pitchFamily="34" charset="0"/>
              </a:defRPr>
            </a:lvl1pPr>
          </a:lstStyle>
          <a:p>
            <a:pPr lvl="0"/>
            <a:r>
              <a:rPr lang="en-US" dirty="0"/>
              <a:t>We inspire. Through our social enterprise company, we push the boundaries</a:t>
            </a:r>
            <a:endParaRPr lang="en-GB" dirty="0"/>
          </a:p>
        </p:txBody>
      </p:sp>
      <p:sp>
        <p:nvSpPr>
          <p:cNvPr id="24" name="Text Placeholder 18">
            <a:extLst>
              <a:ext uri="{FF2B5EF4-FFF2-40B4-BE49-F238E27FC236}">
                <a16:creationId xmlns:a16="http://schemas.microsoft.com/office/drawing/2014/main" id="{1514F611-2E67-4BEE-9160-CC0F2B52AC93}"/>
              </a:ext>
            </a:extLst>
          </p:cNvPr>
          <p:cNvSpPr>
            <a:spLocks noGrp="1"/>
          </p:cNvSpPr>
          <p:nvPr>
            <p:ph type="body" sz="quarter" idx="19" hasCustomPrompt="1"/>
          </p:nvPr>
        </p:nvSpPr>
        <p:spPr>
          <a:xfrm>
            <a:off x="720000" y="4590101"/>
            <a:ext cx="2340000" cy="648000"/>
          </a:xfrm>
          <a:prstGeom prst="rect">
            <a:avLst/>
          </a:prstGeom>
        </p:spPr>
        <p:txBody>
          <a:bodyPr>
            <a:noAutofit/>
          </a:bodyPr>
          <a:lstStyle>
            <a:lvl1pPr marL="0" indent="0">
              <a:lnSpc>
                <a:spcPct val="100000"/>
              </a:lnSpc>
              <a:buNone/>
              <a:defRPr sz="1800" b="1" baseline="0">
                <a:solidFill>
                  <a:srgbClr val="56A495"/>
                </a:solidFill>
                <a:latin typeface="+mn-lt"/>
              </a:defRPr>
            </a:lvl1pPr>
          </a:lstStyle>
          <a:p>
            <a:pPr lvl="0"/>
            <a:r>
              <a:rPr lang="en-US" dirty="0"/>
              <a:t>Thought leaders at the forefront of standards</a:t>
            </a:r>
          </a:p>
        </p:txBody>
      </p:sp>
      <p:sp>
        <p:nvSpPr>
          <p:cNvPr id="25" name="Text Placeholder 18">
            <a:extLst>
              <a:ext uri="{FF2B5EF4-FFF2-40B4-BE49-F238E27FC236}">
                <a16:creationId xmlns:a16="http://schemas.microsoft.com/office/drawing/2014/main" id="{B0631AB9-4C5E-47CB-9C70-AB740C35BF0B}"/>
              </a:ext>
            </a:extLst>
          </p:cNvPr>
          <p:cNvSpPr>
            <a:spLocks noGrp="1"/>
          </p:cNvSpPr>
          <p:nvPr>
            <p:ph type="body" sz="quarter" idx="20" hasCustomPrompt="1"/>
          </p:nvPr>
        </p:nvSpPr>
        <p:spPr>
          <a:xfrm>
            <a:off x="3260315" y="4590101"/>
            <a:ext cx="2340000" cy="648000"/>
          </a:xfrm>
          <a:prstGeom prst="rect">
            <a:avLst/>
          </a:prstGeom>
        </p:spPr>
        <p:txBody>
          <a:bodyPr>
            <a:noAutofit/>
          </a:bodyPr>
          <a:lstStyle>
            <a:lvl1pPr marL="0" indent="0">
              <a:lnSpc>
                <a:spcPct val="100000"/>
              </a:lnSpc>
              <a:buNone/>
              <a:defRPr sz="1800" b="1" baseline="0">
                <a:solidFill>
                  <a:srgbClr val="56A495"/>
                </a:solidFill>
                <a:latin typeface="+mn-lt"/>
              </a:defRPr>
            </a:lvl1pPr>
          </a:lstStyle>
          <a:p>
            <a:pPr lvl="0"/>
            <a:r>
              <a:rPr lang="en-US" dirty="0"/>
              <a:t>Thought leaders at the forefront of standards</a:t>
            </a:r>
          </a:p>
        </p:txBody>
      </p:sp>
      <p:sp>
        <p:nvSpPr>
          <p:cNvPr id="26" name="Text Placeholder 17">
            <a:extLst>
              <a:ext uri="{FF2B5EF4-FFF2-40B4-BE49-F238E27FC236}">
                <a16:creationId xmlns:a16="http://schemas.microsoft.com/office/drawing/2014/main" id="{77B74345-E967-4755-A037-7D9AC4479CB3}"/>
              </a:ext>
            </a:extLst>
          </p:cNvPr>
          <p:cNvSpPr>
            <a:spLocks noGrp="1"/>
          </p:cNvSpPr>
          <p:nvPr>
            <p:ph type="body" sz="quarter" idx="21" hasCustomPrompt="1"/>
          </p:nvPr>
        </p:nvSpPr>
        <p:spPr>
          <a:xfrm>
            <a:off x="720000" y="5310101"/>
            <a:ext cx="2340000" cy="1175163"/>
          </a:xfrm>
          <a:prstGeom prst="rect">
            <a:avLst/>
          </a:prstGeom>
        </p:spPr>
        <p:txBody>
          <a:bodyPr/>
          <a:lstStyle>
            <a:lvl1pPr marL="0" indent="0">
              <a:lnSpc>
                <a:spcPct val="100000"/>
              </a:lnSpc>
              <a:buFontTx/>
              <a:buNone/>
              <a:defRPr sz="1600">
                <a:solidFill>
                  <a:srgbClr val="333333">
                    <a:alpha val="80000"/>
                  </a:srgbClr>
                </a:solidFill>
                <a:latin typeface="+mn-lt"/>
                <a:ea typeface="Source Sans Pro Light" panose="020B0403030403020204" pitchFamily="34" charset="0"/>
              </a:defRPr>
            </a:lvl1pPr>
          </a:lstStyle>
          <a:p>
            <a:pPr lvl="0"/>
            <a:r>
              <a:rPr lang="en-US" dirty="0"/>
              <a:t>We inspire. Through our social enterprise company, we push the boundaries</a:t>
            </a:r>
            <a:endParaRPr lang="en-GB" dirty="0"/>
          </a:p>
        </p:txBody>
      </p:sp>
      <p:sp>
        <p:nvSpPr>
          <p:cNvPr id="27" name="Text Placeholder 17">
            <a:extLst>
              <a:ext uri="{FF2B5EF4-FFF2-40B4-BE49-F238E27FC236}">
                <a16:creationId xmlns:a16="http://schemas.microsoft.com/office/drawing/2014/main" id="{CA366DAE-C9DD-4BDD-9116-1C55DEAC3D6D}"/>
              </a:ext>
            </a:extLst>
          </p:cNvPr>
          <p:cNvSpPr>
            <a:spLocks noGrp="1"/>
          </p:cNvSpPr>
          <p:nvPr>
            <p:ph type="body" sz="quarter" idx="22" hasCustomPrompt="1"/>
          </p:nvPr>
        </p:nvSpPr>
        <p:spPr>
          <a:xfrm>
            <a:off x="3260315" y="5310101"/>
            <a:ext cx="2340000" cy="1175163"/>
          </a:xfrm>
          <a:prstGeom prst="rect">
            <a:avLst/>
          </a:prstGeom>
        </p:spPr>
        <p:txBody>
          <a:bodyPr/>
          <a:lstStyle>
            <a:lvl1pPr marL="0" indent="0">
              <a:lnSpc>
                <a:spcPct val="100000"/>
              </a:lnSpc>
              <a:buFontTx/>
              <a:buNone/>
              <a:defRPr sz="1600">
                <a:solidFill>
                  <a:srgbClr val="333333">
                    <a:alpha val="80000"/>
                  </a:srgbClr>
                </a:solidFill>
                <a:latin typeface="+mn-lt"/>
                <a:ea typeface="Source Sans Pro Light" panose="020B0403030403020204" pitchFamily="34" charset="0"/>
              </a:defRPr>
            </a:lvl1pPr>
          </a:lstStyle>
          <a:p>
            <a:pPr lvl="0"/>
            <a:r>
              <a:rPr lang="en-US" dirty="0"/>
              <a:t>We inspire. Through our social enterprise company, we push the boundaries</a:t>
            </a:r>
            <a:endParaRPr lang="en-GB" dirty="0"/>
          </a:p>
        </p:txBody>
      </p:sp>
      <p:pic>
        <p:nvPicPr>
          <p:cNvPr id="33" name="Picture 32">
            <a:extLst>
              <a:ext uri="{FF2B5EF4-FFF2-40B4-BE49-F238E27FC236}">
                <a16:creationId xmlns:a16="http://schemas.microsoft.com/office/drawing/2014/main" id="{DC76B8F4-36BB-41D7-8764-933943134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5600"/>
            <a:ext cx="1809958" cy="219960"/>
          </a:xfrm>
          <a:prstGeom prst="rect">
            <a:avLst/>
          </a:prstGeom>
        </p:spPr>
      </p:pic>
      <p:sp>
        <p:nvSpPr>
          <p:cNvPr id="34" name="Text Placeholder 18">
            <a:extLst>
              <a:ext uri="{FF2B5EF4-FFF2-40B4-BE49-F238E27FC236}">
                <a16:creationId xmlns:a16="http://schemas.microsoft.com/office/drawing/2014/main" id="{2BE63213-B64E-4097-94DB-835F646E0385}"/>
              </a:ext>
            </a:extLst>
          </p:cNvPr>
          <p:cNvSpPr>
            <a:spLocks noGrp="1"/>
          </p:cNvSpPr>
          <p:nvPr>
            <p:ph type="body" sz="quarter" idx="27" hasCustomPrompt="1"/>
          </p:nvPr>
        </p:nvSpPr>
        <p:spPr>
          <a:xfrm>
            <a:off x="3251215" y="2610001"/>
            <a:ext cx="2340000" cy="648000"/>
          </a:xfrm>
          <a:prstGeom prst="rect">
            <a:avLst/>
          </a:prstGeom>
        </p:spPr>
        <p:txBody>
          <a:bodyPr>
            <a:noAutofit/>
          </a:bodyPr>
          <a:lstStyle>
            <a:lvl1pPr marL="0" indent="0">
              <a:lnSpc>
                <a:spcPct val="100000"/>
              </a:lnSpc>
              <a:buNone/>
              <a:defRPr sz="1800" b="1" baseline="0">
                <a:solidFill>
                  <a:srgbClr val="56A495"/>
                </a:solidFill>
                <a:latin typeface="+mn-lt"/>
              </a:defRPr>
            </a:lvl1pPr>
          </a:lstStyle>
          <a:p>
            <a:pPr lvl="0"/>
            <a:r>
              <a:rPr lang="en-US" dirty="0"/>
              <a:t>Thought leaders at the forefront of standards </a:t>
            </a:r>
          </a:p>
        </p:txBody>
      </p:sp>
      <p:sp>
        <p:nvSpPr>
          <p:cNvPr id="13" name="Text Placeholder 10">
            <a:extLst>
              <a:ext uri="{FF2B5EF4-FFF2-40B4-BE49-F238E27FC236}">
                <a16:creationId xmlns:a16="http://schemas.microsoft.com/office/drawing/2014/main" id="{96E58560-6B63-4393-A922-1FF796ED1F9F}"/>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E7983A49-5458-4FCB-942F-EDAE37655AAF}" type="slidenum">
              <a:rPr lang="en-US" smtClean="0"/>
              <a:pPr/>
              <a:t>‹#›</a:t>
            </a:fld>
            <a:endParaRPr lang="en-US" dirty="0"/>
          </a:p>
        </p:txBody>
      </p:sp>
      <p:sp>
        <p:nvSpPr>
          <p:cNvPr id="14" name="Text Placeholder 1">
            <a:extLst>
              <a:ext uri="{FF2B5EF4-FFF2-40B4-BE49-F238E27FC236}">
                <a16:creationId xmlns:a16="http://schemas.microsoft.com/office/drawing/2014/main" id="{0326C4E0-66B1-4607-BC22-2E576008D165}"/>
              </a:ext>
            </a:extLst>
          </p:cNvPr>
          <p:cNvSpPr>
            <a:spLocks noGrp="1"/>
          </p:cNvSpPr>
          <p:nvPr>
            <p:ph type="body" sz="quarter" idx="14"/>
          </p:nvPr>
        </p:nvSpPr>
        <p:spPr>
          <a:xfrm>
            <a:off x="720000" y="1295999"/>
            <a:ext cx="5194851" cy="1070501"/>
          </a:xfrm>
          <a:prstGeom prst="rect">
            <a:avLst/>
          </a:prstGeom>
        </p:spPr>
        <p:txBody>
          <a:bodyPr/>
          <a:lstStyle>
            <a:lvl1pPr marL="0" indent="0">
              <a:lnSpc>
                <a:spcPct val="100000"/>
              </a:lnSpc>
              <a:buNone/>
              <a:defRPr>
                <a:solidFill>
                  <a:srgbClr val="383551"/>
                </a:solidFill>
                <a:latin typeface="+mj-lt"/>
              </a:defRPr>
            </a:lvl1p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5E6F3BF3-38E6-451C-8636-668E92C6740B}"/>
              </a:ext>
            </a:extLst>
          </p:cNvPr>
          <p:cNvSpPr/>
          <p:nvPr userDrawn="1"/>
        </p:nvSpPr>
        <p:spPr>
          <a:xfrm>
            <a:off x="756000" y="2456501"/>
            <a:ext cx="1238222" cy="63500"/>
          </a:xfrm>
          <a:custGeom>
            <a:avLst/>
            <a:gdLst>
              <a:gd name="connsiteX0" fmla="*/ 0 w 1238222"/>
              <a:gd name="connsiteY0" fmla="*/ 0 h 86932"/>
              <a:gd name="connsiteX1" fmla="*/ 1238222 w 1238222"/>
              <a:gd name="connsiteY1" fmla="*/ 0 h 86932"/>
              <a:gd name="connsiteX2" fmla="*/ 1238222 w 1238222"/>
              <a:gd name="connsiteY2" fmla="*/ 86932 h 86932"/>
              <a:gd name="connsiteX3" fmla="*/ 0 w 1238222"/>
              <a:gd name="connsiteY3" fmla="*/ 86932 h 86932"/>
              <a:gd name="connsiteX4" fmla="*/ 0 w 1238222"/>
              <a:gd name="connsiteY4" fmla="*/ 0 h 86932"/>
              <a:gd name="connsiteX0" fmla="*/ 0 w 1238222"/>
              <a:gd name="connsiteY0" fmla="*/ 0 h 86932"/>
              <a:gd name="connsiteX1" fmla="*/ 1238222 w 1238222"/>
              <a:gd name="connsiteY1" fmla="*/ 0 h 86932"/>
              <a:gd name="connsiteX2" fmla="*/ 1071534 w 1238222"/>
              <a:gd name="connsiteY2" fmla="*/ 86932 h 86932"/>
              <a:gd name="connsiteX3" fmla="*/ 0 w 1238222"/>
              <a:gd name="connsiteY3" fmla="*/ 86932 h 86932"/>
              <a:gd name="connsiteX4" fmla="*/ 0 w 1238222"/>
              <a:gd name="connsiteY4" fmla="*/ 0 h 86932"/>
              <a:gd name="connsiteX0" fmla="*/ 0 w 1238222"/>
              <a:gd name="connsiteY0" fmla="*/ 0 h 89160"/>
              <a:gd name="connsiteX1" fmla="*/ 1238222 w 1238222"/>
              <a:gd name="connsiteY1" fmla="*/ 0 h 89160"/>
              <a:gd name="connsiteX2" fmla="*/ 1139797 w 1238222"/>
              <a:gd name="connsiteY2" fmla="*/ 89160 h 89160"/>
              <a:gd name="connsiteX3" fmla="*/ 0 w 1238222"/>
              <a:gd name="connsiteY3" fmla="*/ 86932 h 89160"/>
              <a:gd name="connsiteX4" fmla="*/ 0 w 1238222"/>
              <a:gd name="connsiteY4" fmla="*/ 0 h 89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22" h="89160">
                <a:moveTo>
                  <a:pt x="0" y="0"/>
                </a:moveTo>
                <a:lnTo>
                  <a:pt x="1238222" y="0"/>
                </a:lnTo>
                <a:lnTo>
                  <a:pt x="1139797" y="89160"/>
                </a:lnTo>
                <a:lnTo>
                  <a:pt x="0" y="8693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6765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 sub-headin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6BAD34E-A9D8-483D-A9D9-53FA83E6F8B9}"/>
              </a:ext>
            </a:extLst>
          </p:cNvPr>
          <p:cNvSpPr>
            <a:spLocks noGrp="1"/>
          </p:cNvSpPr>
          <p:nvPr>
            <p:ph type="pic" sz="quarter" idx="10"/>
          </p:nvPr>
        </p:nvSpPr>
        <p:spPr>
          <a:xfrm>
            <a:off x="6092825" y="0"/>
            <a:ext cx="6099175" cy="6858000"/>
          </a:xfrm>
          <a:prstGeom prst="rect">
            <a:avLst/>
          </a:prstGeom>
        </p:spPr>
        <p:txBody>
          <a:bodyPr anchor="ctr"/>
          <a:lstStyle>
            <a:lvl1pPr marL="0" indent="0" algn="ctr">
              <a:buNone/>
              <a:defRPr/>
            </a:lvl1pPr>
          </a:lstStyle>
          <a:p>
            <a:r>
              <a:rPr lang="en-US"/>
              <a:t>Click icon to add picture</a:t>
            </a:r>
            <a:endParaRPr lang="en-GB" dirty="0"/>
          </a:p>
        </p:txBody>
      </p:sp>
      <p:sp>
        <p:nvSpPr>
          <p:cNvPr id="12" name="Text Placeholder 18">
            <a:extLst>
              <a:ext uri="{FF2B5EF4-FFF2-40B4-BE49-F238E27FC236}">
                <a16:creationId xmlns:a16="http://schemas.microsoft.com/office/drawing/2014/main" id="{692C145A-4D1C-443A-8CE4-E6705CB457FF}"/>
              </a:ext>
            </a:extLst>
          </p:cNvPr>
          <p:cNvSpPr>
            <a:spLocks noGrp="1"/>
          </p:cNvSpPr>
          <p:nvPr>
            <p:ph type="body" sz="quarter" idx="14" hasCustomPrompt="1"/>
          </p:nvPr>
        </p:nvSpPr>
        <p:spPr>
          <a:xfrm>
            <a:off x="720000" y="1296000"/>
            <a:ext cx="5194851" cy="540000"/>
          </a:xfrm>
          <a:prstGeom prst="rect">
            <a:avLst/>
          </a:prstGeom>
        </p:spPr>
        <p:txBody>
          <a:bodyPr>
            <a:noAutofit/>
          </a:bodyPr>
          <a:lstStyle>
            <a:lvl1pPr marL="0" indent="0">
              <a:lnSpc>
                <a:spcPct val="100000"/>
              </a:lnSpc>
              <a:buNone/>
              <a:defRPr sz="3200" baseline="0">
                <a:solidFill>
                  <a:srgbClr val="EFA038"/>
                </a:solidFill>
                <a:latin typeface="+mj-lt"/>
              </a:defRPr>
            </a:lvl1pPr>
          </a:lstStyle>
          <a:p>
            <a:pPr lvl="0"/>
            <a:r>
              <a:rPr lang="en-US" dirty="0"/>
              <a:t>Title</a:t>
            </a:r>
          </a:p>
        </p:txBody>
      </p:sp>
      <p:sp>
        <p:nvSpPr>
          <p:cNvPr id="14" name="Text Placeholder 18">
            <a:extLst>
              <a:ext uri="{FF2B5EF4-FFF2-40B4-BE49-F238E27FC236}">
                <a16:creationId xmlns:a16="http://schemas.microsoft.com/office/drawing/2014/main" id="{5482C1CF-F353-4856-8FFF-A71BBFC41AF9}"/>
              </a:ext>
            </a:extLst>
          </p:cNvPr>
          <p:cNvSpPr>
            <a:spLocks noGrp="1"/>
          </p:cNvSpPr>
          <p:nvPr>
            <p:ph type="body" sz="quarter" idx="15" hasCustomPrompt="1"/>
          </p:nvPr>
        </p:nvSpPr>
        <p:spPr>
          <a:xfrm>
            <a:off x="720000" y="1908000"/>
            <a:ext cx="5203950" cy="339186"/>
          </a:xfrm>
          <a:prstGeom prst="rect">
            <a:avLst/>
          </a:prstGeom>
        </p:spPr>
        <p:txBody>
          <a:bodyPr>
            <a:noAutofit/>
          </a:bodyPr>
          <a:lstStyle>
            <a:lvl1pPr marL="0" indent="0">
              <a:lnSpc>
                <a:spcPct val="100000"/>
              </a:lnSpc>
              <a:buNone/>
              <a:defRPr sz="1800" b="1" baseline="0">
                <a:solidFill>
                  <a:srgbClr val="EFA038"/>
                </a:solidFill>
                <a:latin typeface="+mn-lt"/>
              </a:defRPr>
            </a:lvl1pPr>
          </a:lstStyle>
          <a:p>
            <a:pPr lvl="0"/>
            <a:r>
              <a:rPr lang="en-US" dirty="0"/>
              <a:t>Thought leaders at the forefront  of standards</a:t>
            </a:r>
          </a:p>
        </p:txBody>
      </p:sp>
      <p:sp>
        <p:nvSpPr>
          <p:cNvPr id="16" name="Text Placeholder 17">
            <a:extLst>
              <a:ext uri="{FF2B5EF4-FFF2-40B4-BE49-F238E27FC236}">
                <a16:creationId xmlns:a16="http://schemas.microsoft.com/office/drawing/2014/main" id="{7C83D880-4819-4DC4-86BA-BEFF2EE13F94}"/>
              </a:ext>
            </a:extLst>
          </p:cNvPr>
          <p:cNvSpPr>
            <a:spLocks noGrp="1"/>
          </p:cNvSpPr>
          <p:nvPr>
            <p:ph type="body" sz="quarter" idx="17" hasCustomPrompt="1"/>
          </p:nvPr>
        </p:nvSpPr>
        <p:spPr>
          <a:xfrm>
            <a:off x="720000" y="2736000"/>
            <a:ext cx="5071603" cy="2444604"/>
          </a:xfrm>
          <a:prstGeom prst="rect">
            <a:avLst/>
          </a:prstGeom>
        </p:spPr>
        <p:txBody>
          <a:bodyPr/>
          <a:lstStyle>
            <a:lvl1pPr marL="285750" indent="-285750">
              <a:lnSpc>
                <a:spcPct val="100000"/>
              </a:lnSpc>
              <a:buFont typeface="Arial" panose="020B0604020202020204" pitchFamily="34" charset="0"/>
              <a:buChar char="•"/>
              <a:defRPr sz="1600">
                <a:solidFill>
                  <a:srgbClr val="333333">
                    <a:alpha val="80000"/>
                  </a:srgbClr>
                </a:solidFill>
                <a:latin typeface="+mn-lt"/>
                <a:ea typeface="Source Sans Pro Light" panose="020B0403030403020204" pitchFamily="34" charset="0"/>
              </a:defRPr>
            </a:lvl1pPr>
          </a:lstStyle>
          <a:p>
            <a:pPr lvl="0"/>
            <a:r>
              <a:rPr lang="en-US" dirty="0"/>
              <a:t>Lorem ipsum</a:t>
            </a:r>
          </a:p>
          <a:p>
            <a:pPr lvl="0"/>
            <a:r>
              <a:rPr lang="en-US" dirty="0"/>
              <a:t>Lorem ipsum</a:t>
            </a:r>
          </a:p>
          <a:p>
            <a:pPr lvl="0"/>
            <a:r>
              <a:rPr lang="en-US" dirty="0"/>
              <a:t>Lorem ipsum</a:t>
            </a:r>
          </a:p>
          <a:p>
            <a:pPr lvl="0"/>
            <a:r>
              <a:rPr lang="en-US" dirty="0"/>
              <a:t>Lorem ipsum</a:t>
            </a:r>
          </a:p>
        </p:txBody>
      </p:sp>
      <p:pic>
        <p:nvPicPr>
          <p:cNvPr id="32" name="Picture 31">
            <a:extLst>
              <a:ext uri="{FF2B5EF4-FFF2-40B4-BE49-F238E27FC236}">
                <a16:creationId xmlns:a16="http://schemas.microsoft.com/office/drawing/2014/main" id="{16B6DE3B-4515-423E-8C4E-2A7D3456B1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5600"/>
            <a:ext cx="1809958" cy="219960"/>
          </a:xfrm>
          <a:prstGeom prst="rect">
            <a:avLst/>
          </a:prstGeom>
        </p:spPr>
      </p:pic>
      <p:sp>
        <p:nvSpPr>
          <p:cNvPr id="8" name="Text Placeholder 10">
            <a:extLst>
              <a:ext uri="{FF2B5EF4-FFF2-40B4-BE49-F238E27FC236}">
                <a16:creationId xmlns:a16="http://schemas.microsoft.com/office/drawing/2014/main" id="{C63EAD8A-A92E-452A-A25F-F0AF5246A5F0}"/>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E7983A49-5458-4FCB-942F-EDAE37655AAF}" type="slidenum">
              <a:rPr lang="en-US" smtClean="0"/>
              <a:pPr/>
              <a:t>‹#›</a:t>
            </a:fld>
            <a:endParaRPr lang="en-US" dirty="0"/>
          </a:p>
        </p:txBody>
      </p:sp>
      <p:sp>
        <p:nvSpPr>
          <p:cNvPr id="9" name="Rectangle 1">
            <a:extLst>
              <a:ext uri="{FF2B5EF4-FFF2-40B4-BE49-F238E27FC236}">
                <a16:creationId xmlns:a16="http://schemas.microsoft.com/office/drawing/2014/main" id="{2DD84996-C64E-46BF-94AE-F1DCE40FBAC4}"/>
              </a:ext>
            </a:extLst>
          </p:cNvPr>
          <p:cNvSpPr/>
          <p:nvPr userDrawn="1"/>
        </p:nvSpPr>
        <p:spPr>
          <a:xfrm>
            <a:off x="720000" y="2340000"/>
            <a:ext cx="1238222" cy="63500"/>
          </a:xfrm>
          <a:custGeom>
            <a:avLst/>
            <a:gdLst>
              <a:gd name="connsiteX0" fmla="*/ 0 w 1238222"/>
              <a:gd name="connsiteY0" fmla="*/ 0 h 86932"/>
              <a:gd name="connsiteX1" fmla="*/ 1238222 w 1238222"/>
              <a:gd name="connsiteY1" fmla="*/ 0 h 86932"/>
              <a:gd name="connsiteX2" fmla="*/ 1238222 w 1238222"/>
              <a:gd name="connsiteY2" fmla="*/ 86932 h 86932"/>
              <a:gd name="connsiteX3" fmla="*/ 0 w 1238222"/>
              <a:gd name="connsiteY3" fmla="*/ 86932 h 86932"/>
              <a:gd name="connsiteX4" fmla="*/ 0 w 1238222"/>
              <a:gd name="connsiteY4" fmla="*/ 0 h 86932"/>
              <a:gd name="connsiteX0" fmla="*/ 0 w 1238222"/>
              <a:gd name="connsiteY0" fmla="*/ 0 h 86932"/>
              <a:gd name="connsiteX1" fmla="*/ 1238222 w 1238222"/>
              <a:gd name="connsiteY1" fmla="*/ 0 h 86932"/>
              <a:gd name="connsiteX2" fmla="*/ 1071534 w 1238222"/>
              <a:gd name="connsiteY2" fmla="*/ 86932 h 86932"/>
              <a:gd name="connsiteX3" fmla="*/ 0 w 1238222"/>
              <a:gd name="connsiteY3" fmla="*/ 86932 h 86932"/>
              <a:gd name="connsiteX4" fmla="*/ 0 w 1238222"/>
              <a:gd name="connsiteY4" fmla="*/ 0 h 86932"/>
              <a:gd name="connsiteX0" fmla="*/ 0 w 1238222"/>
              <a:gd name="connsiteY0" fmla="*/ 0 h 89160"/>
              <a:gd name="connsiteX1" fmla="*/ 1238222 w 1238222"/>
              <a:gd name="connsiteY1" fmla="*/ 0 h 89160"/>
              <a:gd name="connsiteX2" fmla="*/ 1139797 w 1238222"/>
              <a:gd name="connsiteY2" fmla="*/ 89160 h 89160"/>
              <a:gd name="connsiteX3" fmla="*/ 0 w 1238222"/>
              <a:gd name="connsiteY3" fmla="*/ 86932 h 89160"/>
              <a:gd name="connsiteX4" fmla="*/ 0 w 1238222"/>
              <a:gd name="connsiteY4" fmla="*/ 0 h 89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22" h="89160">
                <a:moveTo>
                  <a:pt x="0" y="0"/>
                </a:moveTo>
                <a:lnTo>
                  <a:pt x="1238222" y="0"/>
                </a:lnTo>
                <a:lnTo>
                  <a:pt x="1139797" y="89160"/>
                </a:lnTo>
                <a:lnTo>
                  <a:pt x="0" y="8693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5549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 images">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1EF213-4DD8-4258-9AF0-89539135E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5600"/>
            <a:ext cx="1809958" cy="219960"/>
          </a:xfrm>
          <a:prstGeom prst="rect">
            <a:avLst/>
          </a:prstGeom>
        </p:spPr>
      </p:pic>
      <p:sp>
        <p:nvSpPr>
          <p:cNvPr id="7" name="Picture Placeholder 6">
            <a:extLst>
              <a:ext uri="{FF2B5EF4-FFF2-40B4-BE49-F238E27FC236}">
                <a16:creationId xmlns:a16="http://schemas.microsoft.com/office/drawing/2014/main" id="{D11F392A-E372-4579-9307-ACA5BF22B76A}"/>
              </a:ext>
            </a:extLst>
          </p:cNvPr>
          <p:cNvSpPr>
            <a:spLocks noGrp="1"/>
          </p:cNvSpPr>
          <p:nvPr>
            <p:ph type="pic" sz="quarter" idx="10"/>
          </p:nvPr>
        </p:nvSpPr>
        <p:spPr>
          <a:xfrm>
            <a:off x="720000" y="1851700"/>
            <a:ext cx="1656000" cy="1656000"/>
          </a:xfrm>
          <a:prstGeom prst="rect">
            <a:avLst/>
          </a:prstGeom>
        </p:spPr>
        <p:txBody>
          <a:bodyPr anchor="ctr"/>
          <a:lstStyle>
            <a:lvl1pPr marL="0" indent="0" algn="ctr">
              <a:buNone/>
              <a:defRPr sz="2000"/>
            </a:lvl1pPr>
          </a:lstStyle>
          <a:p>
            <a:r>
              <a:rPr lang="en-US"/>
              <a:t>Click icon to add picture</a:t>
            </a:r>
            <a:endParaRPr lang="en-GB" dirty="0"/>
          </a:p>
        </p:txBody>
      </p:sp>
      <p:sp>
        <p:nvSpPr>
          <p:cNvPr id="8" name="Picture Placeholder 6">
            <a:extLst>
              <a:ext uri="{FF2B5EF4-FFF2-40B4-BE49-F238E27FC236}">
                <a16:creationId xmlns:a16="http://schemas.microsoft.com/office/drawing/2014/main" id="{6CB04A60-8143-45A0-8EF3-38632691CD12}"/>
              </a:ext>
            </a:extLst>
          </p:cNvPr>
          <p:cNvSpPr>
            <a:spLocks noGrp="1"/>
          </p:cNvSpPr>
          <p:nvPr>
            <p:ph type="pic" sz="quarter" idx="11"/>
          </p:nvPr>
        </p:nvSpPr>
        <p:spPr>
          <a:xfrm>
            <a:off x="2962286" y="1844675"/>
            <a:ext cx="1656000" cy="16700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GB" sz="2000" kern="1200" dirty="0">
                <a:solidFill>
                  <a:schemeClr val="tx1"/>
                </a:solidFill>
                <a:latin typeface="+mn-lt"/>
                <a:ea typeface="+mn-ea"/>
                <a:cs typeface="+mn-cs"/>
              </a:defRPr>
            </a:lvl1pPr>
          </a:lstStyle>
          <a:p>
            <a:r>
              <a:rPr lang="en-US"/>
              <a:t>Click icon to add picture</a:t>
            </a:r>
            <a:endParaRPr lang="en-GB" dirty="0"/>
          </a:p>
        </p:txBody>
      </p:sp>
      <p:sp>
        <p:nvSpPr>
          <p:cNvPr id="9" name="Picture Placeholder 6">
            <a:extLst>
              <a:ext uri="{FF2B5EF4-FFF2-40B4-BE49-F238E27FC236}">
                <a16:creationId xmlns:a16="http://schemas.microsoft.com/office/drawing/2014/main" id="{A60BA9BD-46A0-4A2D-9291-8829777DD79A}"/>
              </a:ext>
            </a:extLst>
          </p:cNvPr>
          <p:cNvSpPr>
            <a:spLocks noGrp="1"/>
          </p:cNvSpPr>
          <p:nvPr>
            <p:ph type="pic" sz="quarter" idx="12"/>
          </p:nvPr>
        </p:nvSpPr>
        <p:spPr>
          <a:xfrm>
            <a:off x="5204572" y="1844675"/>
            <a:ext cx="1656000" cy="1670050"/>
          </a:xfrm>
          <a:prstGeom prst="rect">
            <a:avLst/>
          </a:prstGeom>
        </p:spPr>
        <p:txBody>
          <a:bodyPr anchor="ctr"/>
          <a:lstStyle>
            <a:lvl1pPr marL="0" indent="0" algn="ctr">
              <a:buNone/>
              <a:defRPr sz="2000"/>
            </a:lvl1pPr>
          </a:lstStyle>
          <a:p>
            <a:r>
              <a:rPr lang="en-US"/>
              <a:t>Click icon to add picture</a:t>
            </a:r>
            <a:endParaRPr lang="en-GB"/>
          </a:p>
        </p:txBody>
      </p:sp>
      <p:sp>
        <p:nvSpPr>
          <p:cNvPr id="10" name="Picture Placeholder 6">
            <a:extLst>
              <a:ext uri="{FF2B5EF4-FFF2-40B4-BE49-F238E27FC236}">
                <a16:creationId xmlns:a16="http://schemas.microsoft.com/office/drawing/2014/main" id="{49003E58-77CB-47E1-8C33-F09D312EAEAF}"/>
              </a:ext>
            </a:extLst>
          </p:cNvPr>
          <p:cNvSpPr>
            <a:spLocks noGrp="1"/>
          </p:cNvSpPr>
          <p:nvPr>
            <p:ph type="pic" sz="quarter" idx="13"/>
          </p:nvPr>
        </p:nvSpPr>
        <p:spPr>
          <a:xfrm>
            <a:off x="7446858" y="1844675"/>
            <a:ext cx="1656000" cy="1670050"/>
          </a:xfrm>
          <a:prstGeom prst="rect">
            <a:avLst/>
          </a:prstGeom>
        </p:spPr>
        <p:txBody>
          <a:bodyPr anchor="ctr"/>
          <a:lstStyle>
            <a:lvl1pPr marL="0" indent="0" algn="ctr">
              <a:buNone/>
              <a:defRPr sz="2000"/>
            </a:lvl1pPr>
          </a:lstStyle>
          <a:p>
            <a:r>
              <a:rPr lang="en-US"/>
              <a:t>Click icon to add picture</a:t>
            </a:r>
            <a:endParaRPr lang="en-GB"/>
          </a:p>
        </p:txBody>
      </p:sp>
      <p:sp>
        <p:nvSpPr>
          <p:cNvPr id="11" name="Picture Placeholder 6">
            <a:extLst>
              <a:ext uri="{FF2B5EF4-FFF2-40B4-BE49-F238E27FC236}">
                <a16:creationId xmlns:a16="http://schemas.microsoft.com/office/drawing/2014/main" id="{97F8359D-4216-4204-B0A1-782846168E9C}"/>
              </a:ext>
            </a:extLst>
          </p:cNvPr>
          <p:cNvSpPr>
            <a:spLocks noGrp="1"/>
          </p:cNvSpPr>
          <p:nvPr>
            <p:ph type="pic" sz="quarter" idx="14"/>
          </p:nvPr>
        </p:nvSpPr>
        <p:spPr>
          <a:xfrm>
            <a:off x="9689143" y="1844675"/>
            <a:ext cx="1656000" cy="1670050"/>
          </a:xfrm>
          <a:prstGeom prst="rect">
            <a:avLst/>
          </a:prstGeom>
        </p:spPr>
        <p:txBody>
          <a:bodyPr anchor="ctr"/>
          <a:lstStyle>
            <a:lvl1pPr marL="0" indent="0" algn="ctr">
              <a:buNone/>
              <a:defRPr sz="2000"/>
            </a:lvl1pPr>
          </a:lstStyle>
          <a:p>
            <a:r>
              <a:rPr lang="en-US"/>
              <a:t>Click icon to add picture</a:t>
            </a:r>
            <a:endParaRPr lang="en-GB"/>
          </a:p>
        </p:txBody>
      </p:sp>
      <p:sp>
        <p:nvSpPr>
          <p:cNvPr id="12" name="Picture Placeholder 6">
            <a:extLst>
              <a:ext uri="{FF2B5EF4-FFF2-40B4-BE49-F238E27FC236}">
                <a16:creationId xmlns:a16="http://schemas.microsoft.com/office/drawing/2014/main" id="{FE8A5C1B-8452-45A8-BA36-E8C0C0A5DB82}"/>
              </a:ext>
            </a:extLst>
          </p:cNvPr>
          <p:cNvSpPr>
            <a:spLocks noGrp="1"/>
          </p:cNvSpPr>
          <p:nvPr>
            <p:ph type="pic" sz="quarter" idx="15"/>
          </p:nvPr>
        </p:nvSpPr>
        <p:spPr>
          <a:xfrm>
            <a:off x="720000" y="4170841"/>
            <a:ext cx="1656000" cy="1656000"/>
          </a:xfrm>
          <a:prstGeom prst="rect">
            <a:avLst/>
          </a:prstGeom>
        </p:spPr>
        <p:txBody>
          <a:bodyPr anchor="ctr"/>
          <a:lstStyle>
            <a:lvl1pPr marL="0" indent="0" algn="ctr">
              <a:buNone/>
              <a:defRPr sz="2000">
                <a:latin typeface="+mn-lt"/>
              </a:defRPr>
            </a:lvl1pPr>
          </a:lstStyle>
          <a:p>
            <a:r>
              <a:rPr lang="en-US"/>
              <a:t>Click icon to add picture</a:t>
            </a:r>
            <a:endParaRPr lang="en-GB"/>
          </a:p>
        </p:txBody>
      </p:sp>
      <p:sp>
        <p:nvSpPr>
          <p:cNvPr id="13" name="Picture Placeholder 6">
            <a:extLst>
              <a:ext uri="{FF2B5EF4-FFF2-40B4-BE49-F238E27FC236}">
                <a16:creationId xmlns:a16="http://schemas.microsoft.com/office/drawing/2014/main" id="{62648858-9E77-42B2-8A82-39329231C1A2}"/>
              </a:ext>
            </a:extLst>
          </p:cNvPr>
          <p:cNvSpPr>
            <a:spLocks noGrp="1"/>
          </p:cNvSpPr>
          <p:nvPr>
            <p:ph type="pic" sz="quarter" idx="16"/>
          </p:nvPr>
        </p:nvSpPr>
        <p:spPr>
          <a:xfrm>
            <a:off x="2962286" y="4170841"/>
            <a:ext cx="1656000" cy="1670050"/>
          </a:xfrm>
          <a:prstGeom prst="rect">
            <a:avLst/>
          </a:prstGeom>
        </p:spPr>
        <p:txBody>
          <a:bodyPr anchor="ctr"/>
          <a:lstStyle>
            <a:lvl1pPr marL="0" indent="0" algn="ctr">
              <a:buNone/>
              <a:defRPr sz="2000">
                <a:latin typeface="+mn-lt"/>
              </a:defRPr>
            </a:lvl1pPr>
          </a:lstStyle>
          <a:p>
            <a:r>
              <a:rPr lang="en-US"/>
              <a:t>Click icon to add picture</a:t>
            </a:r>
            <a:endParaRPr lang="en-GB"/>
          </a:p>
        </p:txBody>
      </p:sp>
      <p:sp>
        <p:nvSpPr>
          <p:cNvPr id="14" name="Picture Placeholder 6">
            <a:extLst>
              <a:ext uri="{FF2B5EF4-FFF2-40B4-BE49-F238E27FC236}">
                <a16:creationId xmlns:a16="http://schemas.microsoft.com/office/drawing/2014/main" id="{887DABAC-E8DE-4A77-9EE7-0F41622CF883}"/>
              </a:ext>
            </a:extLst>
          </p:cNvPr>
          <p:cNvSpPr>
            <a:spLocks noGrp="1"/>
          </p:cNvSpPr>
          <p:nvPr>
            <p:ph type="pic" sz="quarter" idx="17"/>
          </p:nvPr>
        </p:nvSpPr>
        <p:spPr>
          <a:xfrm>
            <a:off x="5204572" y="4170841"/>
            <a:ext cx="1656000" cy="1670050"/>
          </a:xfrm>
          <a:prstGeom prst="rect">
            <a:avLst/>
          </a:prstGeom>
        </p:spPr>
        <p:txBody>
          <a:bodyPr anchor="ctr"/>
          <a:lstStyle>
            <a:lvl1pPr marL="0" indent="0" algn="ctr">
              <a:buNone/>
              <a:defRPr sz="2000">
                <a:latin typeface="+mn-lt"/>
              </a:defRPr>
            </a:lvl1pPr>
          </a:lstStyle>
          <a:p>
            <a:r>
              <a:rPr lang="en-US"/>
              <a:t>Click icon to add picture</a:t>
            </a:r>
            <a:endParaRPr lang="en-GB"/>
          </a:p>
        </p:txBody>
      </p:sp>
      <p:sp>
        <p:nvSpPr>
          <p:cNvPr id="15" name="Picture Placeholder 6">
            <a:extLst>
              <a:ext uri="{FF2B5EF4-FFF2-40B4-BE49-F238E27FC236}">
                <a16:creationId xmlns:a16="http://schemas.microsoft.com/office/drawing/2014/main" id="{98EE9D77-397A-4891-A21F-ED2E24B9C143}"/>
              </a:ext>
            </a:extLst>
          </p:cNvPr>
          <p:cNvSpPr>
            <a:spLocks noGrp="1"/>
          </p:cNvSpPr>
          <p:nvPr>
            <p:ph type="pic" sz="quarter" idx="18"/>
          </p:nvPr>
        </p:nvSpPr>
        <p:spPr>
          <a:xfrm>
            <a:off x="7446858" y="4170841"/>
            <a:ext cx="1656000" cy="1670050"/>
          </a:xfrm>
          <a:prstGeom prst="rect">
            <a:avLst/>
          </a:prstGeom>
        </p:spPr>
        <p:txBody>
          <a:bodyPr anchor="ctr"/>
          <a:lstStyle>
            <a:lvl1pPr marL="0" indent="0" algn="ctr">
              <a:buNone/>
              <a:defRPr sz="2000">
                <a:latin typeface="+mn-lt"/>
              </a:defRPr>
            </a:lvl1pPr>
          </a:lstStyle>
          <a:p>
            <a:r>
              <a:rPr lang="en-US"/>
              <a:t>Click icon to add picture</a:t>
            </a:r>
            <a:endParaRPr lang="en-GB"/>
          </a:p>
        </p:txBody>
      </p:sp>
      <p:sp>
        <p:nvSpPr>
          <p:cNvPr id="16" name="Picture Placeholder 6">
            <a:extLst>
              <a:ext uri="{FF2B5EF4-FFF2-40B4-BE49-F238E27FC236}">
                <a16:creationId xmlns:a16="http://schemas.microsoft.com/office/drawing/2014/main" id="{0E7E5464-CE9B-4AD6-A86E-92D88E2A2FF9}"/>
              </a:ext>
            </a:extLst>
          </p:cNvPr>
          <p:cNvSpPr>
            <a:spLocks noGrp="1"/>
          </p:cNvSpPr>
          <p:nvPr>
            <p:ph type="pic" sz="quarter" idx="19"/>
          </p:nvPr>
        </p:nvSpPr>
        <p:spPr>
          <a:xfrm>
            <a:off x="9689143" y="4170841"/>
            <a:ext cx="1656000" cy="1670050"/>
          </a:xfrm>
          <a:prstGeom prst="rect">
            <a:avLst/>
          </a:prstGeom>
        </p:spPr>
        <p:txBody>
          <a:bodyPr anchor="ctr"/>
          <a:lstStyle>
            <a:lvl1pPr marL="0" indent="0" algn="ctr">
              <a:buNone/>
              <a:defRPr sz="2000">
                <a:latin typeface="+mn-lt"/>
              </a:defRPr>
            </a:lvl1pPr>
          </a:lstStyle>
          <a:p>
            <a:r>
              <a:rPr lang="en-US"/>
              <a:t>Click icon to add picture</a:t>
            </a:r>
            <a:endParaRPr lang="en-GB"/>
          </a:p>
        </p:txBody>
      </p:sp>
      <p:sp>
        <p:nvSpPr>
          <p:cNvPr id="19" name="Text Placeholder 18">
            <a:extLst>
              <a:ext uri="{FF2B5EF4-FFF2-40B4-BE49-F238E27FC236}">
                <a16:creationId xmlns:a16="http://schemas.microsoft.com/office/drawing/2014/main" id="{FD96D4CC-7B28-46BD-A9ED-94AA16AB873A}"/>
              </a:ext>
            </a:extLst>
          </p:cNvPr>
          <p:cNvSpPr>
            <a:spLocks noGrp="1"/>
          </p:cNvSpPr>
          <p:nvPr>
            <p:ph type="body" sz="quarter" idx="20" hasCustomPrompt="1"/>
          </p:nvPr>
        </p:nvSpPr>
        <p:spPr>
          <a:xfrm>
            <a:off x="720000" y="1080000"/>
            <a:ext cx="5194851" cy="542425"/>
          </a:xfrm>
          <a:prstGeom prst="rect">
            <a:avLst/>
          </a:prstGeom>
        </p:spPr>
        <p:txBody>
          <a:bodyPr>
            <a:noAutofit/>
          </a:bodyPr>
          <a:lstStyle>
            <a:lvl1pPr marL="0" indent="0">
              <a:lnSpc>
                <a:spcPct val="100000"/>
              </a:lnSpc>
              <a:buNone/>
              <a:defRPr sz="3200" baseline="0">
                <a:solidFill>
                  <a:srgbClr val="EFA038"/>
                </a:solidFill>
                <a:latin typeface="+mj-lt"/>
              </a:defRPr>
            </a:lvl1pPr>
          </a:lstStyle>
          <a:p>
            <a:pPr lvl="0"/>
            <a:r>
              <a:rPr lang="en-US" dirty="0"/>
              <a:t>Our team</a:t>
            </a:r>
          </a:p>
        </p:txBody>
      </p:sp>
      <p:sp>
        <p:nvSpPr>
          <p:cNvPr id="22" name="Text Placeholder 17">
            <a:extLst>
              <a:ext uri="{FF2B5EF4-FFF2-40B4-BE49-F238E27FC236}">
                <a16:creationId xmlns:a16="http://schemas.microsoft.com/office/drawing/2014/main" id="{7F88F186-CE83-4AB1-B008-D3EE3B3C56BA}"/>
              </a:ext>
            </a:extLst>
          </p:cNvPr>
          <p:cNvSpPr>
            <a:spLocks noGrp="1"/>
          </p:cNvSpPr>
          <p:nvPr>
            <p:ph type="body" sz="quarter" idx="21" hasCustomPrompt="1"/>
          </p:nvPr>
        </p:nvSpPr>
        <p:spPr>
          <a:xfrm>
            <a:off x="720000" y="3591176"/>
            <a:ext cx="1656000" cy="196706"/>
          </a:xfrm>
          <a:prstGeom prst="rect">
            <a:avLst/>
          </a:prstGeom>
        </p:spPr>
        <p:txBody>
          <a:bodyPr/>
          <a:lstStyle>
            <a:lvl1pPr marL="0" indent="0">
              <a:lnSpc>
                <a:spcPts val="1200"/>
              </a:lnSpc>
              <a:buClr>
                <a:srgbClr val="EFA038"/>
              </a:buClr>
              <a:buFontTx/>
              <a:buNone/>
              <a:defRPr sz="1200" b="1">
                <a:solidFill>
                  <a:srgbClr val="EFA038">
                    <a:alpha val="80000"/>
                  </a:srgbClr>
                </a:solidFill>
                <a:latin typeface="+mn-lt"/>
                <a:ea typeface="Source Sans Pro Light" panose="020B0403030403020204" pitchFamily="34" charset="0"/>
              </a:defRPr>
            </a:lvl1pPr>
          </a:lstStyle>
          <a:p>
            <a:pPr lvl="0"/>
            <a:r>
              <a:rPr lang="en-US" dirty="0"/>
              <a:t>Name</a:t>
            </a:r>
          </a:p>
        </p:txBody>
      </p:sp>
      <p:sp>
        <p:nvSpPr>
          <p:cNvPr id="23" name="Text Placeholder 17">
            <a:extLst>
              <a:ext uri="{FF2B5EF4-FFF2-40B4-BE49-F238E27FC236}">
                <a16:creationId xmlns:a16="http://schemas.microsoft.com/office/drawing/2014/main" id="{511802AC-C057-40E6-B36D-768947138120}"/>
              </a:ext>
            </a:extLst>
          </p:cNvPr>
          <p:cNvSpPr>
            <a:spLocks noGrp="1"/>
          </p:cNvSpPr>
          <p:nvPr>
            <p:ph type="body" sz="quarter" idx="22" hasCustomPrompt="1"/>
          </p:nvPr>
        </p:nvSpPr>
        <p:spPr>
          <a:xfrm>
            <a:off x="720000" y="3794211"/>
            <a:ext cx="1656000" cy="196706"/>
          </a:xfrm>
          <a:prstGeom prst="rect">
            <a:avLst/>
          </a:prstGeom>
        </p:spPr>
        <p:txBody>
          <a:bodyPr/>
          <a:lstStyle>
            <a:lvl1pPr marL="0" indent="0">
              <a:lnSpc>
                <a:spcPts val="1200"/>
              </a:lnSpc>
              <a:buClr>
                <a:srgbClr val="EFA038"/>
              </a:buClr>
              <a:buFontTx/>
              <a:buNone/>
              <a:defRPr sz="1200" b="0" i="1">
                <a:solidFill>
                  <a:srgbClr val="333333">
                    <a:alpha val="80000"/>
                  </a:srgbClr>
                </a:solidFill>
                <a:latin typeface="+mn-lt"/>
                <a:ea typeface="Source Sans Pro Light" panose="020B0403030403020204" pitchFamily="34" charset="0"/>
              </a:defRPr>
            </a:lvl1pPr>
          </a:lstStyle>
          <a:p>
            <a:pPr lvl="0"/>
            <a:r>
              <a:rPr lang="en-US" dirty="0"/>
              <a:t>Job title</a:t>
            </a:r>
          </a:p>
        </p:txBody>
      </p:sp>
      <p:sp>
        <p:nvSpPr>
          <p:cNvPr id="24" name="Text Placeholder 17">
            <a:extLst>
              <a:ext uri="{FF2B5EF4-FFF2-40B4-BE49-F238E27FC236}">
                <a16:creationId xmlns:a16="http://schemas.microsoft.com/office/drawing/2014/main" id="{9EB55557-3EB2-47AB-928E-FD509E41A14A}"/>
              </a:ext>
            </a:extLst>
          </p:cNvPr>
          <p:cNvSpPr>
            <a:spLocks noGrp="1"/>
          </p:cNvSpPr>
          <p:nvPr>
            <p:ph type="body" sz="quarter" idx="23" hasCustomPrompt="1"/>
          </p:nvPr>
        </p:nvSpPr>
        <p:spPr>
          <a:xfrm>
            <a:off x="2962286" y="3584846"/>
            <a:ext cx="1656000" cy="196706"/>
          </a:xfrm>
          <a:prstGeom prst="rect">
            <a:avLst/>
          </a:prstGeom>
        </p:spPr>
        <p:txBody>
          <a:bodyPr/>
          <a:lstStyle>
            <a:lvl1pPr marL="0" indent="0">
              <a:lnSpc>
                <a:spcPts val="1200"/>
              </a:lnSpc>
              <a:buClr>
                <a:srgbClr val="EFA038"/>
              </a:buClr>
              <a:buFontTx/>
              <a:buNone/>
              <a:defRPr sz="1200" b="1">
                <a:solidFill>
                  <a:srgbClr val="EFA038">
                    <a:alpha val="80000"/>
                  </a:srgbClr>
                </a:solidFill>
                <a:latin typeface="+mn-lt"/>
                <a:ea typeface="Source Sans Pro Light" panose="020B0403030403020204" pitchFamily="34" charset="0"/>
              </a:defRPr>
            </a:lvl1pPr>
          </a:lstStyle>
          <a:p>
            <a:pPr lvl="0"/>
            <a:r>
              <a:rPr lang="en-US" dirty="0"/>
              <a:t>Name</a:t>
            </a:r>
          </a:p>
        </p:txBody>
      </p:sp>
      <p:sp>
        <p:nvSpPr>
          <p:cNvPr id="25" name="Text Placeholder 17">
            <a:extLst>
              <a:ext uri="{FF2B5EF4-FFF2-40B4-BE49-F238E27FC236}">
                <a16:creationId xmlns:a16="http://schemas.microsoft.com/office/drawing/2014/main" id="{890DF1EB-D872-4499-A6C3-42121C5E06B5}"/>
              </a:ext>
            </a:extLst>
          </p:cNvPr>
          <p:cNvSpPr>
            <a:spLocks noGrp="1"/>
          </p:cNvSpPr>
          <p:nvPr>
            <p:ph type="body" sz="quarter" idx="24" hasCustomPrompt="1"/>
          </p:nvPr>
        </p:nvSpPr>
        <p:spPr>
          <a:xfrm>
            <a:off x="2962286" y="3787881"/>
            <a:ext cx="1656000" cy="196706"/>
          </a:xfrm>
          <a:prstGeom prst="rect">
            <a:avLst/>
          </a:prstGeom>
        </p:spPr>
        <p:txBody>
          <a:bodyPr/>
          <a:lstStyle>
            <a:lvl1pPr marL="0" indent="0">
              <a:lnSpc>
                <a:spcPts val="1200"/>
              </a:lnSpc>
              <a:buClr>
                <a:srgbClr val="EFA038"/>
              </a:buClr>
              <a:buFontTx/>
              <a:buNone/>
              <a:defRPr sz="1200" b="0" i="1">
                <a:solidFill>
                  <a:srgbClr val="333333">
                    <a:alpha val="80000"/>
                  </a:srgbClr>
                </a:solidFill>
                <a:latin typeface="+mn-lt"/>
                <a:ea typeface="Source Sans Pro Light" panose="020B0403030403020204" pitchFamily="34" charset="0"/>
              </a:defRPr>
            </a:lvl1pPr>
          </a:lstStyle>
          <a:p>
            <a:pPr lvl="0"/>
            <a:r>
              <a:rPr lang="en-US" dirty="0"/>
              <a:t>Job title</a:t>
            </a:r>
          </a:p>
        </p:txBody>
      </p:sp>
      <p:sp>
        <p:nvSpPr>
          <p:cNvPr id="26" name="Text Placeholder 17">
            <a:extLst>
              <a:ext uri="{FF2B5EF4-FFF2-40B4-BE49-F238E27FC236}">
                <a16:creationId xmlns:a16="http://schemas.microsoft.com/office/drawing/2014/main" id="{5E7B425D-031E-4FAC-A0D7-48AECE4FCE83}"/>
              </a:ext>
            </a:extLst>
          </p:cNvPr>
          <p:cNvSpPr>
            <a:spLocks noGrp="1"/>
          </p:cNvSpPr>
          <p:nvPr>
            <p:ph type="body" sz="quarter" idx="25" hasCustomPrompt="1"/>
          </p:nvPr>
        </p:nvSpPr>
        <p:spPr>
          <a:xfrm>
            <a:off x="5204572" y="3578517"/>
            <a:ext cx="1656000" cy="196706"/>
          </a:xfrm>
          <a:prstGeom prst="rect">
            <a:avLst/>
          </a:prstGeom>
        </p:spPr>
        <p:txBody>
          <a:bodyPr/>
          <a:lstStyle>
            <a:lvl1pPr marL="0" indent="0">
              <a:lnSpc>
                <a:spcPts val="1200"/>
              </a:lnSpc>
              <a:buClr>
                <a:srgbClr val="EFA038"/>
              </a:buClr>
              <a:buFontTx/>
              <a:buNone/>
              <a:defRPr sz="1200" b="1">
                <a:solidFill>
                  <a:srgbClr val="EFA038">
                    <a:alpha val="80000"/>
                  </a:srgbClr>
                </a:solidFill>
                <a:latin typeface="+mn-lt"/>
                <a:ea typeface="Source Sans Pro Light" panose="020B0403030403020204" pitchFamily="34" charset="0"/>
              </a:defRPr>
            </a:lvl1pPr>
          </a:lstStyle>
          <a:p>
            <a:pPr lvl="0"/>
            <a:r>
              <a:rPr lang="en-US" dirty="0"/>
              <a:t>Name</a:t>
            </a:r>
          </a:p>
        </p:txBody>
      </p:sp>
      <p:sp>
        <p:nvSpPr>
          <p:cNvPr id="27" name="Text Placeholder 17">
            <a:extLst>
              <a:ext uri="{FF2B5EF4-FFF2-40B4-BE49-F238E27FC236}">
                <a16:creationId xmlns:a16="http://schemas.microsoft.com/office/drawing/2014/main" id="{0CE52816-E781-48C7-9A7D-2E6618F0D7A6}"/>
              </a:ext>
            </a:extLst>
          </p:cNvPr>
          <p:cNvSpPr>
            <a:spLocks noGrp="1"/>
          </p:cNvSpPr>
          <p:nvPr>
            <p:ph type="body" sz="quarter" idx="26" hasCustomPrompt="1"/>
          </p:nvPr>
        </p:nvSpPr>
        <p:spPr>
          <a:xfrm>
            <a:off x="5204572" y="3781552"/>
            <a:ext cx="1656000" cy="196706"/>
          </a:xfrm>
          <a:prstGeom prst="rect">
            <a:avLst/>
          </a:prstGeom>
        </p:spPr>
        <p:txBody>
          <a:bodyPr/>
          <a:lstStyle>
            <a:lvl1pPr marL="0" indent="0">
              <a:lnSpc>
                <a:spcPts val="1200"/>
              </a:lnSpc>
              <a:buClr>
                <a:srgbClr val="EFA038"/>
              </a:buClr>
              <a:buFontTx/>
              <a:buNone/>
              <a:defRPr sz="1200" b="0" i="1">
                <a:solidFill>
                  <a:srgbClr val="333333">
                    <a:alpha val="80000"/>
                  </a:srgbClr>
                </a:solidFill>
                <a:latin typeface="+mn-lt"/>
                <a:ea typeface="Source Sans Pro Light" panose="020B0403030403020204" pitchFamily="34" charset="0"/>
              </a:defRPr>
            </a:lvl1pPr>
          </a:lstStyle>
          <a:p>
            <a:pPr lvl="0"/>
            <a:r>
              <a:rPr lang="en-US" dirty="0"/>
              <a:t>Job title</a:t>
            </a:r>
          </a:p>
        </p:txBody>
      </p:sp>
      <p:sp>
        <p:nvSpPr>
          <p:cNvPr id="28" name="Text Placeholder 17">
            <a:extLst>
              <a:ext uri="{FF2B5EF4-FFF2-40B4-BE49-F238E27FC236}">
                <a16:creationId xmlns:a16="http://schemas.microsoft.com/office/drawing/2014/main" id="{3BA0268B-086F-41AE-9761-41E195614B4A}"/>
              </a:ext>
            </a:extLst>
          </p:cNvPr>
          <p:cNvSpPr>
            <a:spLocks noGrp="1"/>
          </p:cNvSpPr>
          <p:nvPr>
            <p:ph type="body" sz="quarter" idx="27" hasCustomPrompt="1"/>
          </p:nvPr>
        </p:nvSpPr>
        <p:spPr>
          <a:xfrm>
            <a:off x="7446858" y="3591176"/>
            <a:ext cx="1656000" cy="196706"/>
          </a:xfrm>
          <a:prstGeom prst="rect">
            <a:avLst/>
          </a:prstGeom>
        </p:spPr>
        <p:txBody>
          <a:bodyPr/>
          <a:lstStyle>
            <a:lvl1pPr marL="0" indent="0">
              <a:lnSpc>
                <a:spcPts val="1200"/>
              </a:lnSpc>
              <a:buClr>
                <a:srgbClr val="EFA038"/>
              </a:buClr>
              <a:buFontTx/>
              <a:buNone/>
              <a:defRPr sz="1200" b="1">
                <a:solidFill>
                  <a:srgbClr val="EFA038">
                    <a:alpha val="80000"/>
                  </a:srgbClr>
                </a:solidFill>
                <a:latin typeface="+mn-lt"/>
                <a:ea typeface="Source Sans Pro Light" panose="020B0403030403020204" pitchFamily="34" charset="0"/>
              </a:defRPr>
            </a:lvl1pPr>
          </a:lstStyle>
          <a:p>
            <a:pPr lvl="0"/>
            <a:r>
              <a:rPr lang="en-US" dirty="0"/>
              <a:t>Name</a:t>
            </a:r>
          </a:p>
        </p:txBody>
      </p:sp>
      <p:sp>
        <p:nvSpPr>
          <p:cNvPr id="29" name="Text Placeholder 17">
            <a:extLst>
              <a:ext uri="{FF2B5EF4-FFF2-40B4-BE49-F238E27FC236}">
                <a16:creationId xmlns:a16="http://schemas.microsoft.com/office/drawing/2014/main" id="{003D49A1-3AC0-45BB-A29E-D23E3409B892}"/>
              </a:ext>
            </a:extLst>
          </p:cNvPr>
          <p:cNvSpPr>
            <a:spLocks noGrp="1"/>
          </p:cNvSpPr>
          <p:nvPr>
            <p:ph type="body" sz="quarter" idx="28" hasCustomPrompt="1"/>
          </p:nvPr>
        </p:nvSpPr>
        <p:spPr>
          <a:xfrm>
            <a:off x="7446858" y="3794211"/>
            <a:ext cx="1656000" cy="196706"/>
          </a:xfrm>
          <a:prstGeom prst="rect">
            <a:avLst/>
          </a:prstGeom>
        </p:spPr>
        <p:txBody>
          <a:bodyPr/>
          <a:lstStyle>
            <a:lvl1pPr marL="0" indent="0">
              <a:lnSpc>
                <a:spcPts val="1200"/>
              </a:lnSpc>
              <a:buClr>
                <a:srgbClr val="EFA038"/>
              </a:buClr>
              <a:buFontTx/>
              <a:buNone/>
              <a:defRPr sz="1200" b="0" i="1">
                <a:solidFill>
                  <a:srgbClr val="333333">
                    <a:alpha val="80000"/>
                  </a:srgbClr>
                </a:solidFill>
                <a:latin typeface="+mn-lt"/>
                <a:ea typeface="Source Sans Pro Light" panose="020B0403030403020204" pitchFamily="34" charset="0"/>
              </a:defRPr>
            </a:lvl1pPr>
          </a:lstStyle>
          <a:p>
            <a:pPr lvl="0"/>
            <a:r>
              <a:rPr lang="en-US" dirty="0"/>
              <a:t>Job title</a:t>
            </a:r>
          </a:p>
        </p:txBody>
      </p:sp>
      <p:sp>
        <p:nvSpPr>
          <p:cNvPr id="30" name="Text Placeholder 17">
            <a:extLst>
              <a:ext uri="{FF2B5EF4-FFF2-40B4-BE49-F238E27FC236}">
                <a16:creationId xmlns:a16="http://schemas.microsoft.com/office/drawing/2014/main" id="{3D455F26-AC50-4998-82D7-135112F5EBB4}"/>
              </a:ext>
            </a:extLst>
          </p:cNvPr>
          <p:cNvSpPr>
            <a:spLocks noGrp="1"/>
          </p:cNvSpPr>
          <p:nvPr>
            <p:ph type="body" sz="quarter" idx="29" hasCustomPrompt="1"/>
          </p:nvPr>
        </p:nvSpPr>
        <p:spPr>
          <a:xfrm>
            <a:off x="9689143" y="3578476"/>
            <a:ext cx="1656000" cy="196706"/>
          </a:xfrm>
          <a:prstGeom prst="rect">
            <a:avLst/>
          </a:prstGeom>
        </p:spPr>
        <p:txBody>
          <a:bodyPr/>
          <a:lstStyle>
            <a:lvl1pPr marL="0" indent="0">
              <a:lnSpc>
                <a:spcPts val="1200"/>
              </a:lnSpc>
              <a:buClr>
                <a:srgbClr val="EFA038"/>
              </a:buClr>
              <a:buFontTx/>
              <a:buNone/>
              <a:defRPr sz="1200" b="1">
                <a:solidFill>
                  <a:srgbClr val="EFA038">
                    <a:alpha val="80000"/>
                  </a:srgbClr>
                </a:solidFill>
                <a:latin typeface="+mn-lt"/>
                <a:ea typeface="Source Sans Pro Light" panose="020B0403030403020204" pitchFamily="34" charset="0"/>
              </a:defRPr>
            </a:lvl1pPr>
          </a:lstStyle>
          <a:p>
            <a:pPr lvl="0"/>
            <a:r>
              <a:rPr lang="en-US" dirty="0"/>
              <a:t>Name</a:t>
            </a:r>
          </a:p>
        </p:txBody>
      </p:sp>
      <p:sp>
        <p:nvSpPr>
          <p:cNvPr id="31" name="Text Placeholder 17">
            <a:extLst>
              <a:ext uri="{FF2B5EF4-FFF2-40B4-BE49-F238E27FC236}">
                <a16:creationId xmlns:a16="http://schemas.microsoft.com/office/drawing/2014/main" id="{27BE773A-3C41-4EEB-A507-E0A8FA9FC529}"/>
              </a:ext>
            </a:extLst>
          </p:cNvPr>
          <p:cNvSpPr>
            <a:spLocks noGrp="1"/>
          </p:cNvSpPr>
          <p:nvPr>
            <p:ph type="body" sz="quarter" idx="30" hasCustomPrompt="1"/>
          </p:nvPr>
        </p:nvSpPr>
        <p:spPr>
          <a:xfrm>
            <a:off x="9689143" y="3781511"/>
            <a:ext cx="1656000" cy="196706"/>
          </a:xfrm>
          <a:prstGeom prst="rect">
            <a:avLst/>
          </a:prstGeom>
        </p:spPr>
        <p:txBody>
          <a:bodyPr/>
          <a:lstStyle>
            <a:lvl1pPr marL="0" indent="0">
              <a:lnSpc>
                <a:spcPts val="1200"/>
              </a:lnSpc>
              <a:buClr>
                <a:srgbClr val="EFA038"/>
              </a:buClr>
              <a:buFontTx/>
              <a:buNone/>
              <a:defRPr sz="1200" b="0" i="1">
                <a:solidFill>
                  <a:srgbClr val="333333">
                    <a:alpha val="80000"/>
                  </a:srgbClr>
                </a:solidFill>
                <a:latin typeface="+mn-lt"/>
                <a:ea typeface="Source Sans Pro Light" panose="020B0403030403020204" pitchFamily="34" charset="0"/>
              </a:defRPr>
            </a:lvl1pPr>
          </a:lstStyle>
          <a:p>
            <a:pPr lvl="0"/>
            <a:r>
              <a:rPr lang="en-US" dirty="0"/>
              <a:t>Job title</a:t>
            </a:r>
          </a:p>
        </p:txBody>
      </p:sp>
      <p:sp>
        <p:nvSpPr>
          <p:cNvPr id="32" name="Text Placeholder 17">
            <a:extLst>
              <a:ext uri="{FF2B5EF4-FFF2-40B4-BE49-F238E27FC236}">
                <a16:creationId xmlns:a16="http://schemas.microsoft.com/office/drawing/2014/main" id="{B92A236D-E0D3-432B-85C5-A9DE656DD79C}"/>
              </a:ext>
            </a:extLst>
          </p:cNvPr>
          <p:cNvSpPr>
            <a:spLocks noGrp="1"/>
          </p:cNvSpPr>
          <p:nvPr>
            <p:ph type="body" sz="quarter" idx="31" hasCustomPrompt="1"/>
          </p:nvPr>
        </p:nvSpPr>
        <p:spPr>
          <a:xfrm>
            <a:off x="720000" y="5905633"/>
            <a:ext cx="1656000" cy="196706"/>
          </a:xfrm>
          <a:prstGeom prst="rect">
            <a:avLst/>
          </a:prstGeom>
        </p:spPr>
        <p:txBody>
          <a:bodyPr/>
          <a:lstStyle>
            <a:lvl1pPr marL="0" indent="0">
              <a:lnSpc>
                <a:spcPts val="1200"/>
              </a:lnSpc>
              <a:buClr>
                <a:srgbClr val="EFA038"/>
              </a:buClr>
              <a:buFontTx/>
              <a:buNone/>
              <a:defRPr sz="1200" b="1">
                <a:solidFill>
                  <a:srgbClr val="EFA038">
                    <a:alpha val="80000"/>
                  </a:srgbClr>
                </a:solidFill>
                <a:latin typeface="+mn-lt"/>
                <a:ea typeface="Source Sans Pro Light" panose="020B0403030403020204" pitchFamily="34" charset="0"/>
              </a:defRPr>
            </a:lvl1pPr>
          </a:lstStyle>
          <a:p>
            <a:pPr lvl="0"/>
            <a:r>
              <a:rPr lang="en-US" dirty="0"/>
              <a:t>Name</a:t>
            </a:r>
          </a:p>
        </p:txBody>
      </p:sp>
      <p:sp>
        <p:nvSpPr>
          <p:cNvPr id="33" name="Text Placeholder 17">
            <a:extLst>
              <a:ext uri="{FF2B5EF4-FFF2-40B4-BE49-F238E27FC236}">
                <a16:creationId xmlns:a16="http://schemas.microsoft.com/office/drawing/2014/main" id="{006B5FF7-B7DE-4D19-856F-BADEDC4B03BC}"/>
              </a:ext>
            </a:extLst>
          </p:cNvPr>
          <p:cNvSpPr>
            <a:spLocks noGrp="1"/>
          </p:cNvSpPr>
          <p:nvPr>
            <p:ph type="body" sz="quarter" idx="32" hasCustomPrompt="1"/>
          </p:nvPr>
        </p:nvSpPr>
        <p:spPr>
          <a:xfrm>
            <a:off x="720000" y="6108668"/>
            <a:ext cx="1656000" cy="196706"/>
          </a:xfrm>
          <a:prstGeom prst="rect">
            <a:avLst/>
          </a:prstGeom>
        </p:spPr>
        <p:txBody>
          <a:bodyPr/>
          <a:lstStyle>
            <a:lvl1pPr marL="0" indent="0">
              <a:lnSpc>
                <a:spcPts val="1200"/>
              </a:lnSpc>
              <a:buClr>
                <a:srgbClr val="EFA038"/>
              </a:buClr>
              <a:buFontTx/>
              <a:buNone/>
              <a:defRPr sz="1200" b="0" i="1">
                <a:solidFill>
                  <a:srgbClr val="333333">
                    <a:alpha val="80000"/>
                  </a:srgbClr>
                </a:solidFill>
                <a:latin typeface="+mn-lt"/>
                <a:ea typeface="Source Sans Pro Light" panose="020B0403030403020204" pitchFamily="34" charset="0"/>
              </a:defRPr>
            </a:lvl1pPr>
          </a:lstStyle>
          <a:p>
            <a:pPr lvl="0"/>
            <a:r>
              <a:rPr lang="en-US" dirty="0"/>
              <a:t>Job title</a:t>
            </a:r>
          </a:p>
        </p:txBody>
      </p:sp>
      <p:sp>
        <p:nvSpPr>
          <p:cNvPr id="34" name="Text Placeholder 17">
            <a:extLst>
              <a:ext uri="{FF2B5EF4-FFF2-40B4-BE49-F238E27FC236}">
                <a16:creationId xmlns:a16="http://schemas.microsoft.com/office/drawing/2014/main" id="{0BBC3056-123D-4181-AEE9-B717088F8ADE}"/>
              </a:ext>
            </a:extLst>
          </p:cNvPr>
          <p:cNvSpPr>
            <a:spLocks noGrp="1"/>
          </p:cNvSpPr>
          <p:nvPr>
            <p:ph type="body" sz="quarter" idx="33" hasCustomPrompt="1"/>
          </p:nvPr>
        </p:nvSpPr>
        <p:spPr>
          <a:xfrm>
            <a:off x="2962286" y="5899303"/>
            <a:ext cx="1656000" cy="196706"/>
          </a:xfrm>
          <a:prstGeom prst="rect">
            <a:avLst/>
          </a:prstGeom>
        </p:spPr>
        <p:txBody>
          <a:bodyPr/>
          <a:lstStyle>
            <a:lvl1pPr marL="0" indent="0">
              <a:lnSpc>
                <a:spcPts val="1200"/>
              </a:lnSpc>
              <a:buClr>
                <a:srgbClr val="EFA038"/>
              </a:buClr>
              <a:buFontTx/>
              <a:buNone/>
              <a:defRPr sz="1200" b="1">
                <a:solidFill>
                  <a:srgbClr val="EFA038">
                    <a:alpha val="80000"/>
                  </a:srgbClr>
                </a:solidFill>
                <a:latin typeface="+mn-lt"/>
                <a:ea typeface="Source Sans Pro Light" panose="020B0403030403020204" pitchFamily="34" charset="0"/>
              </a:defRPr>
            </a:lvl1pPr>
          </a:lstStyle>
          <a:p>
            <a:pPr lvl="0"/>
            <a:r>
              <a:rPr lang="en-US" dirty="0"/>
              <a:t>Name</a:t>
            </a:r>
          </a:p>
        </p:txBody>
      </p:sp>
      <p:sp>
        <p:nvSpPr>
          <p:cNvPr id="35" name="Text Placeholder 17">
            <a:extLst>
              <a:ext uri="{FF2B5EF4-FFF2-40B4-BE49-F238E27FC236}">
                <a16:creationId xmlns:a16="http://schemas.microsoft.com/office/drawing/2014/main" id="{DCE73D3B-4D09-4E7D-B8C8-0CF70F2B9C44}"/>
              </a:ext>
            </a:extLst>
          </p:cNvPr>
          <p:cNvSpPr>
            <a:spLocks noGrp="1"/>
          </p:cNvSpPr>
          <p:nvPr>
            <p:ph type="body" sz="quarter" idx="34" hasCustomPrompt="1"/>
          </p:nvPr>
        </p:nvSpPr>
        <p:spPr>
          <a:xfrm>
            <a:off x="2962286" y="6102338"/>
            <a:ext cx="1656000" cy="196706"/>
          </a:xfrm>
          <a:prstGeom prst="rect">
            <a:avLst/>
          </a:prstGeom>
        </p:spPr>
        <p:txBody>
          <a:bodyPr/>
          <a:lstStyle>
            <a:lvl1pPr marL="0" indent="0">
              <a:lnSpc>
                <a:spcPts val="1200"/>
              </a:lnSpc>
              <a:buClr>
                <a:srgbClr val="EFA038"/>
              </a:buClr>
              <a:buFontTx/>
              <a:buNone/>
              <a:defRPr sz="1200" b="0" i="1">
                <a:solidFill>
                  <a:srgbClr val="333333">
                    <a:alpha val="80000"/>
                  </a:srgbClr>
                </a:solidFill>
                <a:latin typeface="+mn-lt"/>
                <a:ea typeface="Source Sans Pro Light" panose="020B0403030403020204" pitchFamily="34" charset="0"/>
              </a:defRPr>
            </a:lvl1pPr>
          </a:lstStyle>
          <a:p>
            <a:pPr lvl="0"/>
            <a:r>
              <a:rPr lang="en-US" dirty="0"/>
              <a:t>Job title</a:t>
            </a:r>
          </a:p>
        </p:txBody>
      </p:sp>
      <p:sp>
        <p:nvSpPr>
          <p:cNvPr id="36" name="Text Placeholder 17">
            <a:extLst>
              <a:ext uri="{FF2B5EF4-FFF2-40B4-BE49-F238E27FC236}">
                <a16:creationId xmlns:a16="http://schemas.microsoft.com/office/drawing/2014/main" id="{05D4030E-74F9-43AE-930F-98C4C56BC117}"/>
              </a:ext>
            </a:extLst>
          </p:cNvPr>
          <p:cNvSpPr>
            <a:spLocks noGrp="1"/>
          </p:cNvSpPr>
          <p:nvPr>
            <p:ph type="body" sz="quarter" idx="35" hasCustomPrompt="1"/>
          </p:nvPr>
        </p:nvSpPr>
        <p:spPr>
          <a:xfrm>
            <a:off x="5204572" y="5892974"/>
            <a:ext cx="1656000" cy="196706"/>
          </a:xfrm>
          <a:prstGeom prst="rect">
            <a:avLst/>
          </a:prstGeom>
        </p:spPr>
        <p:txBody>
          <a:bodyPr/>
          <a:lstStyle>
            <a:lvl1pPr marL="0" indent="0">
              <a:lnSpc>
                <a:spcPts val="1200"/>
              </a:lnSpc>
              <a:buClr>
                <a:srgbClr val="EFA038"/>
              </a:buClr>
              <a:buFontTx/>
              <a:buNone/>
              <a:defRPr sz="1200" b="1">
                <a:solidFill>
                  <a:srgbClr val="EFA038">
                    <a:alpha val="80000"/>
                  </a:srgbClr>
                </a:solidFill>
                <a:latin typeface="+mn-lt"/>
                <a:ea typeface="Source Sans Pro Light" panose="020B0403030403020204" pitchFamily="34" charset="0"/>
              </a:defRPr>
            </a:lvl1pPr>
          </a:lstStyle>
          <a:p>
            <a:pPr lvl="0"/>
            <a:r>
              <a:rPr lang="en-US" dirty="0"/>
              <a:t>Name</a:t>
            </a:r>
          </a:p>
        </p:txBody>
      </p:sp>
      <p:sp>
        <p:nvSpPr>
          <p:cNvPr id="37" name="Text Placeholder 17">
            <a:extLst>
              <a:ext uri="{FF2B5EF4-FFF2-40B4-BE49-F238E27FC236}">
                <a16:creationId xmlns:a16="http://schemas.microsoft.com/office/drawing/2014/main" id="{6F921BA6-AD3E-4327-AB3A-90DCE3182AB0}"/>
              </a:ext>
            </a:extLst>
          </p:cNvPr>
          <p:cNvSpPr>
            <a:spLocks noGrp="1"/>
          </p:cNvSpPr>
          <p:nvPr>
            <p:ph type="body" sz="quarter" idx="36" hasCustomPrompt="1"/>
          </p:nvPr>
        </p:nvSpPr>
        <p:spPr>
          <a:xfrm>
            <a:off x="5204572" y="6096009"/>
            <a:ext cx="1656000" cy="196706"/>
          </a:xfrm>
          <a:prstGeom prst="rect">
            <a:avLst/>
          </a:prstGeom>
        </p:spPr>
        <p:txBody>
          <a:bodyPr/>
          <a:lstStyle>
            <a:lvl1pPr marL="0" indent="0">
              <a:lnSpc>
                <a:spcPts val="1200"/>
              </a:lnSpc>
              <a:buClr>
                <a:srgbClr val="EFA038"/>
              </a:buClr>
              <a:buFontTx/>
              <a:buNone/>
              <a:defRPr sz="1200" b="0" i="1">
                <a:solidFill>
                  <a:srgbClr val="333333">
                    <a:alpha val="80000"/>
                  </a:srgbClr>
                </a:solidFill>
                <a:latin typeface="+mn-lt"/>
                <a:ea typeface="Source Sans Pro Light" panose="020B0403030403020204" pitchFamily="34" charset="0"/>
              </a:defRPr>
            </a:lvl1pPr>
          </a:lstStyle>
          <a:p>
            <a:pPr lvl="0"/>
            <a:r>
              <a:rPr lang="en-US" dirty="0"/>
              <a:t>Job title</a:t>
            </a:r>
          </a:p>
        </p:txBody>
      </p:sp>
      <p:sp>
        <p:nvSpPr>
          <p:cNvPr id="38" name="Text Placeholder 17">
            <a:extLst>
              <a:ext uri="{FF2B5EF4-FFF2-40B4-BE49-F238E27FC236}">
                <a16:creationId xmlns:a16="http://schemas.microsoft.com/office/drawing/2014/main" id="{8A53204A-6787-4BD5-B102-F8CA0F2677C5}"/>
              </a:ext>
            </a:extLst>
          </p:cNvPr>
          <p:cNvSpPr>
            <a:spLocks noGrp="1"/>
          </p:cNvSpPr>
          <p:nvPr>
            <p:ph type="body" sz="quarter" idx="37" hasCustomPrompt="1"/>
          </p:nvPr>
        </p:nvSpPr>
        <p:spPr>
          <a:xfrm>
            <a:off x="7446858" y="5905633"/>
            <a:ext cx="1656000" cy="196706"/>
          </a:xfrm>
          <a:prstGeom prst="rect">
            <a:avLst/>
          </a:prstGeom>
        </p:spPr>
        <p:txBody>
          <a:bodyPr/>
          <a:lstStyle>
            <a:lvl1pPr marL="0" indent="0">
              <a:lnSpc>
                <a:spcPts val="1200"/>
              </a:lnSpc>
              <a:buClr>
                <a:srgbClr val="EFA038"/>
              </a:buClr>
              <a:buFontTx/>
              <a:buNone/>
              <a:defRPr sz="1200" b="1">
                <a:solidFill>
                  <a:srgbClr val="EFA038">
                    <a:alpha val="80000"/>
                  </a:srgbClr>
                </a:solidFill>
                <a:latin typeface="+mn-lt"/>
                <a:ea typeface="Source Sans Pro Light" panose="020B0403030403020204" pitchFamily="34" charset="0"/>
              </a:defRPr>
            </a:lvl1pPr>
          </a:lstStyle>
          <a:p>
            <a:pPr lvl="0"/>
            <a:r>
              <a:rPr lang="en-US" dirty="0"/>
              <a:t>Name</a:t>
            </a:r>
          </a:p>
        </p:txBody>
      </p:sp>
      <p:sp>
        <p:nvSpPr>
          <p:cNvPr id="39" name="Text Placeholder 17">
            <a:extLst>
              <a:ext uri="{FF2B5EF4-FFF2-40B4-BE49-F238E27FC236}">
                <a16:creationId xmlns:a16="http://schemas.microsoft.com/office/drawing/2014/main" id="{9F409767-BC96-4B98-B39C-48B522A495C9}"/>
              </a:ext>
            </a:extLst>
          </p:cNvPr>
          <p:cNvSpPr>
            <a:spLocks noGrp="1"/>
          </p:cNvSpPr>
          <p:nvPr>
            <p:ph type="body" sz="quarter" idx="38" hasCustomPrompt="1"/>
          </p:nvPr>
        </p:nvSpPr>
        <p:spPr>
          <a:xfrm>
            <a:off x="7446858" y="6108668"/>
            <a:ext cx="1656000" cy="196706"/>
          </a:xfrm>
          <a:prstGeom prst="rect">
            <a:avLst/>
          </a:prstGeom>
        </p:spPr>
        <p:txBody>
          <a:bodyPr/>
          <a:lstStyle>
            <a:lvl1pPr marL="0" indent="0">
              <a:lnSpc>
                <a:spcPts val="1200"/>
              </a:lnSpc>
              <a:buClr>
                <a:srgbClr val="EFA038"/>
              </a:buClr>
              <a:buFontTx/>
              <a:buNone/>
              <a:defRPr sz="1200" b="0" i="1">
                <a:solidFill>
                  <a:srgbClr val="333333">
                    <a:alpha val="80000"/>
                  </a:srgbClr>
                </a:solidFill>
                <a:latin typeface="+mn-lt"/>
                <a:ea typeface="Source Sans Pro Light" panose="020B0403030403020204" pitchFamily="34" charset="0"/>
              </a:defRPr>
            </a:lvl1pPr>
          </a:lstStyle>
          <a:p>
            <a:pPr lvl="0"/>
            <a:r>
              <a:rPr lang="en-US" dirty="0"/>
              <a:t>Job title</a:t>
            </a:r>
          </a:p>
        </p:txBody>
      </p:sp>
      <p:sp>
        <p:nvSpPr>
          <p:cNvPr id="40" name="Text Placeholder 17">
            <a:extLst>
              <a:ext uri="{FF2B5EF4-FFF2-40B4-BE49-F238E27FC236}">
                <a16:creationId xmlns:a16="http://schemas.microsoft.com/office/drawing/2014/main" id="{809C44FE-B66D-4362-9C83-EA86C57939D3}"/>
              </a:ext>
            </a:extLst>
          </p:cNvPr>
          <p:cNvSpPr>
            <a:spLocks noGrp="1"/>
          </p:cNvSpPr>
          <p:nvPr>
            <p:ph type="body" sz="quarter" idx="39" hasCustomPrompt="1"/>
          </p:nvPr>
        </p:nvSpPr>
        <p:spPr>
          <a:xfrm>
            <a:off x="9689143" y="5892933"/>
            <a:ext cx="1656000" cy="196706"/>
          </a:xfrm>
          <a:prstGeom prst="rect">
            <a:avLst/>
          </a:prstGeom>
        </p:spPr>
        <p:txBody>
          <a:bodyPr/>
          <a:lstStyle>
            <a:lvl1pPr marL="0" indent="0">
              <a:lnSpc>
                <a:spcPts val="1200"/>
              </a:lnSpc>
              <a:buClr>
                <a:srgbClr val="EFA038"/>
              </a:buClr>
              <a:buFontTx/>
              <a:buNone/>
              <a:defRPr sz="1200" b="1">
                <a:solidFill>
                  <a:srgbClr val="EFA038">
                    <a:alpha val="80000"/>
                  </a:srgbClr>
                </a:solidFill>
                <a:latin typeface="+mn-lt"/>
                <a:ea typeface="Source Sans Pro Light" panose="020B0403030403020204" pitchFamily="34" charset="0"/>
              </a:defRPr>
            </a:lvl1pPr>
          </a:lstStyle>
          <a:p>
            <a:pPr lvl="0"/>
            <a:r>
              <a:rPr lang="en-US" dirty="0"/>
              <a:t>Name</a:t>
            </a:r>
          </a:p>
        </p:txBody>
      </p:sp>
      <p:sp>
        <p:nvSpPr>
          <p:cNvPr id="41" name="Text Placeholder 17">
            <a:extLst>
              <a:ext uri="{FF2B5EF4-FFF2-40B4-BE49-F238E27FC236}">
                <a16:creationId xmlns:a16="http://schemas.microsoft.com/office/drawing/2014/main" id="{792A8218-4072-4C07-81DA-A28A7D4ED74D}"/>
              </a:ext>
            </a:extLst>
          </p:cNvPr>
          <p:cNvSpPr>
            <a:spLocks noGrp="1"/>
          </p:cNvSpPr>
          <p:nvPr>
            <p:ph type="body" sz="quarter" idx="40" hasCustomPrompt="1"/>
          </p:nvPr>
        </p:nvSpPr>
        <p:spPr>
          <a:xfrm>
            <a:off x="9689143" y="6095968"/>
            <a:ext cx="1656000" cy="196706"/>
          </a:xfrm>
          <a:prstGeom prst="rect">
            <a:avLst/>
          </a:prstGeom>
        </p:spPr>
        <p:txBody>
          <a:bodyPr/>
          <a:lstStyle>
            <a:lvl1pPr marL="0" indent="0">
              <a:lnSpc>
                <a:spcPts val="1200"/>
              </a:lnSpc>
              <a:buClr>
                <a:srgbClr val="EFA038"/>
              </a:buClr>
              <a:buFontTx/>
              <a:buNone/>
              <a:defRPr sz="1200" b="0" i="1">
                <a:solidFill>
                  <a:srgbClr val="333333">
                    <a:alpha val="80000"/>
                  </a:srgbClr>
                </a:solidFill>
                <a:latin typeface="+mn-lt"/>
                <a:ea typeface="Source Sans Pro Light" panose="020B0403030403020204" pitchFamily="34" charset="0"/>
              </a:defRPr>
            </a:lvl1pPr>
          </a:lstStyle>
          <a:p>
            <a:pPr lvl="0"/>
            <a:r>
              <a:rPr lang="en-US" dirty="0"/>
              <a:t>Job title</a:t>
            </a:r>
          </a:p>
        </p:txBody>
      </p:sp>
      <p:sp>
        <p:nvSpPr>
          <p:cNvPr id="42" name="Text Placeholder 10">
            <a:extLst>
              <a:ext uri="{FF2B5EF4-FFF2-40B4-BE49-F238E27FC236}">
                <a16:creationId xmlns:a16="http://schemas.microsoft.com/office/drawing/2014/main" id="{E76798F0-694E-4D0C-83E2-44B895E2930A}"/>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E7983A49-5458-4FCB-942F-EDAE37655AAF}" type="slidenum">
              <a:rPr lang="en-US" smtClean="0"/>
              <a:pPr/>
              <a:t>‹#›</a:t>
            </a:fld>
            <a:endParaRPr lang="en-US" dirty="0"/>
          </a:p>
        </p:txBody>
      </p:sp>
    </p:spTree>
    <p:extLst>
      <p:ext uri="{BB962C8B-B14F-4D97-AF65-F5344CB8AC3E}">
        <p14:creationId xmlns:p14="http://schemas.microsoft.com/office/powerpoint/2010/main" val="4191653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8C1B9-560D-423D-ADF0-7BEE4934E70C}"/>
              </a:ext>
            </a:extLst>
          </p:cNvPr>
          <p:cNvSpPr>
            <a:spLocks noGrp="1"/>
          </p:cNvSpPr>
          <p:nvPr>
            <p:ph type="title" hasCustomPrompt="1"/>
          </p:nvPr>
        </p:nvSpPr>
        <p:spPr>
          <a:xfrm>
            <a:off x="440636" y="2402646"/>
            <a:ext cx="5155096" cy="390249"/>
          </a:xfrm>
        </p:spPr>
        <p:txBody>
          <a:bodyPr>
            <a:noAutofit/>
          </a:bodyPr>
          <a:lstStyle>
            <a:lvl1pPr>
              <a:defRPr sz="2100">
                <a:solidFill>
                  <a:srgbClr val="1E549D"/>
                </a:solidFill>
                <a:latin typeface="Montserrat" panose="00000500000000000000" pitchFamily="2" charset="0"/>
              </a:defRPr>
            </a:lvl1pPr>
          </a:lstStyle>
          <a:p>
            <a:r>
              <a:rPr lang="en-US" dirty="0"/>
              <a:t>1. This is a section title.</a:t>
            </a:r>
            <a:endParaRPr lang="en-GB" dirty="0"/>
          </a:p>
        </p:txBody>
      </p:sp>
      <p:sp>
        <p:nvSpPr>
          <p:cNvPr id="10" name="Picture Placeholder 9">
            <a:extLst>
              <a:ext uri="{FF2B5EF4-FFF2-40B4-BE49-F238E27FC236}">
                <a16:creationId xmlns:a16="http://schemas.microsoft.com/office/drawing/2014/main" id="{B810B758-51B0-44EB-B22D-D3715F3E9A12}"/>
              </a:ext>
            </a:extLst>
          </p:cNvPr>
          <p:cNvSpPr>
            <a:spLocks noGrp="1"/>
          </p:cNvSpPr>
          <p:nvPr>
            <p:ph type="pic" sz="quarter" idx="10"/>
          </p:nvPr>
        </p:nvSpPr>
        <p:spPr>
          <a:xfrm>
            <a:off x="6510338" y="536575"/>
            <a:ext cx="5127625" cy="5754688"/>
          </a:xfrm>
        </p:spPr>
        <p:txBody>
          <a:bodyPr/>
          <a:lstStyle/>
          <a:p>
            <a:endParaRPr lang="en-GB"/>
          </a:p>
        </p:txBody>
      </p:sp>
      <p:pic>
        <p:nvPicPr>
          <p:cNvPr id="12" name="Picture 11">
            <a:extLst>
              <a:ext uri="{FF2B5EF4-FFF2-40B4-BE49-F238E27FC236}">
                <a16:creationId xmlns:a16="http://schemas.microsoft.com/office/drawing/2014/main" id="{07F0D238-AA0A-4E5A-86E9-A54BDEEE37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099" y="6470580"/>
            <a:ext cx="628720" cy="239791"/>
          </a:xfrm>
          <a:prstGeom prst="rect">
            <a:avLst/>
          </a:prstGeom>
        </p:spPr>
      </p:pic>
      <p:cxnSp>
        <p:nvCxnSpPr>
          <p:cNvPr id="14" name="Straight Connector 13">
            <a:extLst>
              <a:ext uri="{FF2B5EF4-FFF2-40B4-BE49-F238E27FC236}">
                <a16:creationId xmlns:a16="http://schemas.microsoft.com/office/drawing/2014/main" id="{FD1798C8-3581-4F6F-A1C9-8EB751245DF0}"/>
              </a:ext>
            </a:extLst>
          </p:cNvPr>
          <p:cNvCxnSpPr/>
          <p:nvPr userDrawn="1"/>
        </p:nvCxnSpPr>
        <p:spPr>
          <a:xfrm>
            <a:off x="440636" y="6291608"/>
            <a:ext cx="5940286"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15">
            <a:extLst>
              <a:ext uri="{FF2B5EF4-FFF2-40B4-BE49-F238E27FC236}">
                <a16:creationId xmlns:a16="http://schemas.microsoft.com/office/drawing/2014/main" id="{E1CE3E65-A0C1-4BED-B9C8-766F87F5B9EB}"/>
              </a:ext>
            </a:extLst>
          </p:cNvPr>
          <p:cNvSpPr>
            <a:spLocks noGrp="1"/>
          </p:cNvSpPr>
          <p:nvPr>
            <p:ph type="body" sz="quarter" idx="12" hasCustomPrompt="1"/>
          </p:nvPr>
        </p:nvSpPr>
        <p:spPr>
          <a:xfrm>
            <a:off x="440636" y="2959237"/>
            <a:ext cx="5453063" cy="1263983"/>
          </a:xfrm>
        </p:spPr>
        <p:txBody>
          <a:bodyPr>
            <a:noAutofit/>
          </a:bodyPr>
          <a:lstStyle>
            <a:lvl1pPr marL="0" marR="0" indent="0" algn="l" defTabSz="914400" rtl="0" eaLnBrk="1" fontAlgn="auto" latinLnBrk="0" hangingPunct="1">
              <a:lnSpc>
                <a:spcPts val="1560"/>
              </a:lnSpc>
              <a:spcBef>
                <a:spcPts val="1200"/>
              </a:spcBef>
              <a:spcAft>
                <a:spcPts val="0"/>
              </a:spcAft>
              <a:buClrTx/>
              <a:buSzTx/>
              <a:buFont typeface="Arial" panose="020B0604020202020204" pitchFamily="34" charset="0"/>
              <a:buNone/>
              <a:tabLst/>
              <a:defRPr sz="1300" baseline="0">
                <a:solidFill>
                  <a:srgbClr val="404040"/>
                </a:solidFill>
                <a:latin typeface="Montserrat ExtraLight" panose="000003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This is a brief overview of what will be discussed in this section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p>
        </p:txBody>
      </p:sp>
    </p:spTree>
    <p:extLst>
      <p:ext uri="{BB962C8B-B14F-4D97-AF65-F5344CB8AC3E}">
        <p14:creationId xmlns:p14="http://schemas.microsoft.com/office/powerpoint/2010/main" val="27233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nodePh="1">
                                  <p:stCondLst>
                                    <p:cond delay="50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6BAD34E-A9D8-483D-A9D9-53FA83E6F8B9}"/>
              </a:ext>
            </a:extLst>
          </p:cNvPr>
          <p:cNvSpPr>
            <a:spLocks noGrp="1"/>
          </p:cNvSpPr>
          <p:nvPr>
            <p:ph type="pic" sz="quarter" idx="10"/>
          </p:nvPr>
        </p:nvSpPr>
        <p:spPr>
          <a:xfrm>
            <a:off x="8591106" y="0"/>
            <a:ext cx="3600893" cy="6858000"/>
          </a:xfrm>
          <a:prstGeom prst="rect">
            <a:avLst/>
          </a:prstGeom>
        </p:spPr>
        <p:txBody>
          <a:bodyPr anchor="ctr"/>
          <a:lstStyle>
            <a:lvl1pPr marL="0" indent="0" algn="ctr">
              <a:buNone/>
              <a:defRPr/>
            </a:lvl1pPr>
          </a:lstStyle>
          <a:p>
            <a:r>
              <a:rPr lang="en-US"/>
              <a:t>Click icon to add picture</a:t>
            </a:r>
            <a:endParaRPr lang="en-GB" dirty="0"/>
          </a:p>
        </p:txBody>
      </p:sp>
      <p:sp>
        <p:nvSpPr>
          <p:cNvPr id="12" name="Text Placeholder 18">
            <a:extLst>
              <a:ext uri="{FF2B5EF4-FFF2-40B4-BE49-F238E27FC236}">
                <a16:creationId xmlns:a16="http://schemas.microsoft.com/office/drawing/2014/main" id="{692C145A-4D1C-443A-8CE4-E6705CB457FF}"/>
              </a:ext>
            </a:extLst>
          </p:cNvPr>
          <p:cNvSpPr>
            <a:spLocks noGrp="1"/>
          </p:cNvSpPr>
          <p:nvPr>
            <p:ph type="body" sz="quarter" idx="14" hasCustomPrompt="1"/>
          </p:nvPr>
        </p:nvSpPr>
        <p:spPr>
          <a:xfrm>
            <a:off x="720000" y="1080000"/>
            <a:ext cx="7574306" cy="1044000"/>
          </a:xfrm>
          <a:prstGeom prst="rect">
            <a:avLst/>
          </a:prstGeom>
        </p:spPr>
        <p:txBody>
          <a:bodyPr>
            <a:noAutofit/>
          </a:bodyPr>
          <a:lstStyle>
            <a:lvl1pPr marL="0" indent="0">
              <a:lnSpc>
                <a:spcPct val="100000"/>
              </a:lnSpc>
              <a:buNone/>
              <a:defRPr sz="3200" baseline="0">
                <a:solidFill>
                  <a:srgbClr val="EFA038"/>
                </a:solidFill>
                <a:latin typeface="+mj-lt"/>
              </a:defRPr>
            </a:lvl1pPr>
          </a:lstStyle>
          <a:p>
            <a:pPr lvl="0"/>
            <a:r>
              <a:rPr lang="da-DK" dirty="0"/>
              <a:t>Title Lorem ipsum dolor sit amet Title Lorem ipsum dolor sit amet</a:t>
            </a:r>
            <a:endParaRPr lang="en-US" dirty="0"/>
          </a:p>
        </p:txBody>
      </p:sp>
      <p:sp>
        <p:nvSpPr>
          <p:cNvPr id="14" name="Text Placeholder 18">
            <a:extLst>
              <a:ext uri="{FF2B5EF4-FFF2-40B4-BE49-F238E27FC236}">
                <a16:creationId xmlns:a16="http://schemas.microsoft.com/office/drawing/2014/main" id="{5482C1CF-F353-4856-8FFF-A71BBFC41AF9}"/>
              </a:ext>
            </a:extLst>
          </p:cNvPr>
          <p:cNvSpPr>
            <a:spLocks noGrp="1"/>
          </p:cNvSpPr>
          <p:nvPr>
            <p:ph type="body" sz="quarter" idx="15" hasCustomPrompt="1"/>
          </p:nvPr>
        </p:nvSpPr>
        <p:spPr>
          <a:xfrm>
            <a:off x="720000" y="2196000"/>
            <a:ext cx="7574305" cy="324000"/>
          </a:xfrm>
          <a:prstGeom prst="rect">
            <a:avLst/>
          </a:prstGeom>
        </p:spPr>
        <p:txBody>
          <a:bodyPr>
            <a:noAutofit/>
          </a:bodyPr>
          <a:lstStyle>
            <a:lvl1pPr marL="0" indent="0">
              <a:lnSpc>
                <a:spcPct val="100000"/>
              </a:lnSpc>
              <a:buNone/>
              <a:defRPr sz="1800" b="1" baseline="0">
                <a:solidFill>
                  <a:srgbClr val="EFA038"/>
                </a:solidFill>
                <a:latin typeface="+mn-lt"/>
              </a:defRPr>
            </a:lvl1pPr>
          </a:lstStyle>
          <a:p>
            <a:pPr lvl="0"/>
            <a:r>
              <a:rPr lang="en-US" dirty="0"/>
              <a:t>Case study</a:t>
            </a:r>
          </a:p>
        </p:txBody>
      </p:sp>
      <p:sp>
        <p:nvSpPr>
          <p:cNvPr id="16" name="Text Placeholder 17">
            <a:extLst>
              <a:ext uri="{FF2B5EF4-FFF2-40B4-BE49-F238E27FC236}">
                <a16:creationId xmlns:a16="http://schemas.microsoft.com/office/drawing/2014/main" id="{7C83D880-4819-4DC4-86BA-BEFF2EE13F94}"/>
              </a:ext>
            </a:extLst>
          </p:cNvPr>
          <p:cNvSpPr>
            <a:spLocks noGrp="1"/>
          </p:cNvSpPr>
          <p:nvPr>
            <p:ph type="body" sz="quarter" idx="17" hasCustomPrompt="1"/>
          </p:nvPr>
        </p:nvSpPr>
        <p:spPr>
          <a:xfrm>
            <a:off x="720000" y="2844000"/>
            <a:ext cx="7574305" cy="2532162"/>
          </a:xfrm>
          <a:prstGeom prst="rect">
            <a:avLst/>
          </a:prstGeom>
        </p:spPr>
        <p:txBody>
          <a:bodyPr/>
          <a:lstStyle>
            <a:lvl1pPr marL="0" indent="0">
              <a:lnSpc>
                <a:spcPct val="100000"/>
              </a:lnSpc>
              <a:buFontTx/>
              <a:buNone/>
              <a:defRPr sz="1200">
                <a:solidFill>
                  <a:srgbClr val="333333">
                    <a:alpha val="80000"/>
                  </a:srgbClr>
                </a:solidFill>
                <a:latin typeface="+mn-lt"/>
                <a:ea typeface="Source Sans Pro Light" panose="020B0403030403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Quisque</a:t>
            </a:r>
            <a:r>
              <a:rPr lang="en-US" dirty="0"/>
              <a:t> </a:t>
            </a:r>
            <a:r>
              <a:rPr lang="en-US" dirty="0" err="1"/>
              <a:t>vehicula</a:t>
            </a:r>
            <a:r>
              <a:rPr lang="en-US" dirty="0"/>
              <a:t> </a:t>
            </a:r>
            <a:r>
              <a:rPr lang="en-US" dirty="0" err="1"/>
              <a:t>quam</a:t>
            </a:r>
            <a:r>
              <a:rPr lang="en-US" dirty="0"/>
              <a:t> sit </a:t>
            </a:r>
            <a:r>
              <a:rPr lang="en-US" dirty="0" err="1"/>
              <a:t>amet</a:t>
            </a:r>
            <a:r>
              <a:rPr lang="en-US" dirty="0"/>
              <a:t> libero </a:t>
            </a:r>
            <a:r>
              <a:rPr lang="en-US" dirty="0" err="1"/>
              <a:t>scelerisque</a:t>
            </a:r>
            <a:r>
              <a:rPr lang="en-US" dirty="0"/>
              <a:t>, at </a:t>
            </a:r>
            <a:r>
              <a:rPr lang="en-US" dirty="0" err="1"/>
              <a:t>sodales</a:t>
            </a:r>
            <a:r>
              <a:rPr lang="en-US" dirty="0"/>
              <a:t> </a:t>
            </a:r>
            <a:r>
              <a:rPr lang="en-US" dirty="0" err="1"/>
              <a:t>nisl</a:t>
            </a:r>
            <a:r>
              <a:rPr lang="en-US" dirty="0"/>
              <a:t> </a:t>
            </a:r>
            <a:r>
              <a:rPr lang="en-US" dirty="0" err="1"/>
              <a:t>feugiat</a:t>
            </a:r>
            <a:r>
              <a:rPr lang="en-US" dirty="0"/>
              <a:t>. </a:t>
            </a:r>
            <a:r>
              <a:rPr lang="en-US" dirty="0" err="1"/>
              <a:t>Aliquam</a:t>
            </a:r>
            <a:r>
              <a:rPr lang="en-US" dirty="0"/>
              <a:t> </a:t>
            </a:r>
            <a:r>
              <a:rPr lang="en-US" dirty="0" err="1"/>
              <a:t>vehicula</a:t>
            </a:r>
            <a:r>
              <a:rPr lang="en-US" dirty="0"/>
              <a:t> </a:t>
            </a:r>
            <a:r>
              <a:rPr lang="en-US" dirty="0" err="1"/>
              <a:t>purus</a:t>
            </a:r>
            <a:r>
              <a:rPr lang="en-US" dirty="0"/>
              <a:t> ex, </a:t>
            </a:r>
            <a:r>
              <a:rPr lang="en-US" dirty="0" err="1"/>
              <a:t>sed</a:t>
            </a:r>
            <a:r>
              <a:rPr lang="en-US" dirty="0"/>
              <a:t> </a:t>
            </a:r>
            <a:r>
              <a:rPr lang="en-US" dirty="0" err="1"/>
              <a:t>auctor</a:t>
            </a:r>
            <a:r>
              <a:rPr lang="en-US" dirty="0"/>
              <a:t> ligula maximus vel. Duis </a:t>
            </a:r>
            <a:r>
              <a:rPr lang="en-US" dirty="0" err="1"/>
              <a:t>vel</a:t>
            </a:r>
            <a:r>
              <a:rPr lang="en-US" dirty="0"/>
              <a:t> </a:t>
            </a:r>
            <a:r>
              <a:rPr lang="en-US" dirty="0" err="1"/>
              <a:t>purus</a:t>
            </a:r>
            <a:r>
              <a:rPr lang="en-US" dirty="0"/>
              <a:t> vitae nisi </a:t>
            </a:r>
            <a:r>
              <a:rPr lang="en-US" dirty="0" err="1"/>
              <a:t>aliquam</a:t>
            </a:r>
            <a:r>
              <a:rPr lang="en-US" dirty="0"/>
              <a:t> lacinia. </a:t>
            </a:r>
            <a:r>
              <a:rPr lang="en-US" dirty="0" err="1"/>
              <a:t>Curabitur</a:t>
            </a:r>
            <a:r>
              <a:rPr lang="en-US" dirty="0"/>
              <a:t> </a:t>
            </a:r>
            <a:r>
              <a:rPr lang="en-US" dirty="0" err="1"/>
              <a:t>nec</a:t>
            </a:r>
            <a:r>
              <a:rPr lang="en-US" dirty="0"/>
              <a:t> </a:t>
            </a:r>
            <a:r>
              <a:rPr lang="en-US" dirty="0" err="1"/>
              <a:t>metus</a:t>
            </a:r>
            <a:r>
              <a:rPr lang="en-US" dirty="0"/>
              <a:t> </a:t>
            </a:r>
            <a:r>
              <a:rPr lang="en-US" dirty="0" err="1"/>
              <a:t>laoreet</a:t>
            </a:r>
            <a:r>
              <a:rPr lang="en-US" dirty="0"/>
              <a:t>, </a:t>
            </a:r>
            <a:r>
              <a:rPr lang="en-US" dirty="0" err="1"/>
              <a:t>blandit</a:t>
            </a:r>
            <a:r>
              <a:rPr lang="en-US" dirty="0"/>
              <a:t> </a:t>
            </a:r>
            <a:r>
              <a:rPr lang="en-US" dirty="0" err="1"/>
              <a:t>neque</a:t>
            </a:r>
            <a:r>
              <a:rPr lang="en-US" dirty="0"/>
              <a:t> </a:t>
            </a:r>
            <a:r>
              <a:rPr lang="en-US" dirty="0" err="1"/>
              <a:t>quis</a:t>
            </a:r>
            <a:r>
              <a:rPr lang="en-US" dirty="0"/>
              <a:t>, pharetra est. </a:t>
            </a:r>
            <a:r>
              <a:rPr lang="en-US" dirty="0" err="1"/>
              <a:t>Ut</a:t>
            </a:r>
            <a:r>
              <a:rPr lang="en-US" dirty="0"/>
              <a:t> </a:t>
            </a:r>
            <a:r>
              <a:rPr lang="en-US" dirty="0" err="1"/>
              <a:t>tortor</a:t>
            </a:r>
            <a:r>
              <a:rPr lang="en-US" dirty="0"/>
              <a:t> </a:t>
            </a:r>
            <a:r>
              <a:rPr lang="en-US" dirty="0" err="1"/>
              <a:t>augue</a:t>
            </a:r>
            <a:r>
              <a:rPr lang="en-US" dirty="0"/>
              <a:t>, </a:t>
            </a:r>
            <a:r>
              <a:rPr lang="en-US" dirty="0" err="1"/>
              <a:t>malesuada</a:t>
            </a:r>
            <a:r>
              <a:rPr lang="en-US" dirty="0"/>
              <a:t> a </a:t>
            </a:r>
            <a:r>
              <a:rPr lang="en-US" dirty="0" err="1"/>
              <a:t>tortor</a:t>
            </a:r>
            <a:r>
              <a:rPr lang="en-US" dirty="0"/>
              <a:t> in, </a:t>
            </a:r>
            <a:r>
              <a:rPr lang="en-US" dirty="0" err="1"/>
              <a:t>pellentesque</a:t>
            </a:r>
            <a:r>
              <a:rPr lang="en-US" dirty="0"/>
              <a:t> </a:t>
            </a:r>
            <a:r>
              <a:rPr lang="en-US" dirty="0" err="1"/>
              <a:t>sollicitudin</a:t>
            </a:r>
            <a:r>
              <a:rPr lang="en-US" dirty="0"/>
              <a:t> </a:t>
            </a:r>
            <a:r>
              <a:rPr lang="en-US" dirty="0" err="1"/>
              <a:t>enim</a:t>
            </a:r>
            <a:r>
              <a:rPr lang="en-US" dirty="0"/>
              <a:t>. </a:t>
            </a:r>
            <a:r>
              <a:rPr lang="en-US" dirty="0" err="1"/>
              <a:t>Nulla</a:t>
            </a:r>
            <a:r>
              <a:rPr lang="en-US" dirty="0"/>
              <a:t> </a:t>
            </a:r>
            <a:r>
              <a:rPr lang="en-US" dirty="0" err="1"/>
              <a:t>lacus</a:t>
            </a:r>
            <a:r>
              <a:rPr lang="en-US" dirty="0"/>
              <a:t> </a:t>
            </a:r>
            <a:r>
              <a:rPr lang="en-US" dirty="0" err="1"/>
              <a:t>nunc</a:t>
            </a:r>
            <a:r>
              <a:rPr lang="en-US" dirty="0"/>
              <a:t>, </a:t>
            </a:r>
            <a:r>
              <a:rPr lang="en-US" dirty="0" err="1"/>
              <a:t>laoreet</a:t>
            </a:r>
            <a:r>
              <a:rPr lang="en-US" dirty="0"/>
              <a:t> </a:t>
            </a:r>
            <a:r>
              <a:rPr lang="en-US" dirty="0" err="1"/>
              <a:t>quis</a:t>
            </a:r>
            <a:r>
              <a:rPr lang="en-US" dirty="0"/>
              <a:t> </a:t>
            </a:r>
            <a:r>
              <a:rPr lang="en-US" dirty="0" err="1"/>
              <a:t>ultrices</a:t>
            </a:r>
            <a:r>
              <a:rPr lang="en-US" dirty="0"/>
              <a:t> convallis, </a:t>
            </a:r>
            <a:r>
              <a:rPr lang="en-US" dirty="0" err="1"/>
              <a:t>posuere</a:t>
            </a:r>
            <a:r>
              <a:rPr lang="en-US" dirty="0"/>
              <a:t> et </a:t>
            </a:r>
            <a:r>
              <a:rPr lang="en-US" dirty="0" err="1"/>
              <a:t>nulla</a:t>
            </a:r>
            <a:r>
              <a:rPr lang="en-US" dirty="0"/>
              <a:t>. </a:t>
            </a:r>
            <a:r>
              <a:rPr lang="en-US" dirty="0" err="1"/>
              <a:t>Nulla</a:t>
            </a:r>
            <a:r>
              <a:rPr lang="en-US" dirty="0"/>
              <a:t> et </a:t>
            </a:r>
            <a:r>
              <a:rPr lang="en-US" dirty="0" err="1"/>
              <a:t>metus</a:t>
            </a:r>
            <a:r>
              <a:rPr lang="en-US" dirty="0"/>
              <a:t> </a:t>
            </a:r>
            <a:r>
              <a:rPr lang="en-US" dirty="0" err="1"/>
              <a:t>augue</a:t>
            </a:r>
            <a:r>
              <a:rPr lang="en-US" dirty="0"/>
              <a:t>. </a:t>
            </a:r>
            <a:r>
              <a:rPr lang="en-US" dirty="0" err="1"/>
              <a:t>Sed</a:t>
            </a:r>
            <a:r>
              <a:rPr lang="en-US" dirty="0"/>
              <a:t> </a:t>
            </a:r>
            <a:r>
              <a:rPr lang="en-US" dirty="0" err="1"/>
              <a:t>eu</a:t>
            </a:r>
            <a:r>
              <a:rPr lang="en-US" dirty="0"/>
              <a:t> </a:t>
            </a:r>
            <a:r>
              <a:rPr lang="en-US" dirty="0" err="1"/>
              <a:t>justo</a:t>
            </a:r>
            <a:r>
              <a:rPr lang="en-US" dirty="0"/>
              <a:t> </a:t>
            </a:r>
            <a:r>
              <a:rPr lang="en-US" dirty="0" err="1"/>
              <a:t>aliquam</a:t>
            </a:r>
            <a:r>
              <a:rPr lang="en-US" dirty="0"/>
              <a:t> dolor </a:t>
            </a:r>
            <a:r>
              <a:rPr lang="en-US" dirty="0" err="1"/>
              <a:t>iaculis</a:t>
            </a:r>
            <a:r>
              <a:rPr lang="en-US" dirty="0"/>
              <a:t> convallis. </a:t>
            </a:r>
            <a:r>
              <a:rPr lang="en-US" dirty="0" err="1"/>
              <a:t>Nullam</a:t>
            </a:r>
            <a:r>
              <a:rPr lang="en-US" dirty="0"/>
              <a:t> </a:t>
            </a:r>
            <a:r>
              <a:rPr lang="en-US" dirty="0" err="1"/>
              <a:t>placerat</a:t>
            </a:r>
            <a:r>
              <a:rPr lang="en-US" dirty="0"/>
              <a:t> </a:t>
            </a:r>
            <a:r>
              <a:rPr lang="en-US" dirty="0" err="1"/>
              <a:t>arcu</a:t>
            </a:r>
            <a:r>
              <a:rPr lang="en-US" dirty="0"/>
              <a:t> non </a:t>
            </a:r>
            <a:r>
              <a:rPr lang="en-US" dirty="0" err="1"/>
              <a:t>purus</a:t>
            </a:r>
            <a:r>
              <a:rPr lang="en-US" dirty="0"/>
              <a:t> </a:t>
            </a:r>
            <a:r>
              <a:rPr lang="en-US" dirty="0" err="1"/>
              <a:t>ullamcorper</a:t>
            </a:r>
            <a:r>
              <a:rPr lang="en-US" dirty="0"/>
              <a:t> </a:t>
            </a:r>
            <a:r>
              <a:rPr lang="en-US" dirty="0" err="1"/>
              <a:t>pretium</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Quisque</a:t>
            </a:r>
            <a:r>
              <a:rPr lang="en-US" dirty="0"/>
              <a:t> </a:t>
            </a:r>
            <a:r>
              <a:rPr lang="en-US" dirty="0" err="1"/>
              <a:t>vehicula</a:t>
            </a:r>
            <a:r>
              <a:rPr lang="en-US" dirty="0"/>
              <a:t> </a:t>
            </a:r>
            <a:r>
              <a:rPr lang="en-US" dirty="0" err="1"/>
              <a:t>quam</a:t>
            </a:r>
            <a:r>
              <a:rPr lang="en-US" dirty="0"/>
              <a:t> sit </a:t>
            </a:r>
            <a:r>
              <a:rPr lang="en-US" dirty="0" err="1"/>
              <a:t>amet</a:t>
            </a:r>
            <a:r>
              <a:rPr lang="en-US" dirty="0"/>
              <a:t> libero </a:t>
            </a:r>
            <a:r>
              <a:rPr lang="en-US" dirty="0" err="1"/>
              <a:t>scelerisque</a:t>
            </a:r>
            <a:r>
              <a:rPr lang="en-US" dirty="0"/>
              <a:t>, at </a:t>
            </a:r>
            <a:r>
              <a:rPr lang="en-US" dirty="0" err="1"/>
              <a:t>sodales</a:t>
            </a:r>
            <a:r>
              <a:rPr lang="en-US" dirty="0"/>
              <a:t> </a:t>
            </a:r>
            <a:r>
              <a:rPr lang="en-US" dirty="0" err="1"/>
              <a:t>nisl</a:t>
            </a:r>
            <a:r>
              <a:rPr lang="en-US" dirty="0"/>
              <a:t> </a:t>
            </a:r>
            <a:r>
              <a:rPr lang="en-US" dirty="0" err="1"/>
              <a:t>feugiat</a:t>
            </a:r>
            <a:r>
              <a:rPr lang="en-US" dirty="0"/>
              <a:t>. </a:t>
            </a:r>
            <a:r>
              <a:rPr lang="en-US" dirty="0" err="1"/>
              <a:t>Aliquam</a:t>
            </a:r>
            <a:r>
              <a:rPr lang="en-US" dirty="0"/>
              <a:t> </a:t>
            </a:r>
            <a:r>
              <a:rPr lang="en-US" dirty="0" err="1"/>
              <a:t>vehicula</a:t>
            </a:r>
            <a:r>
              <a:rPr lang="en-US" dirty="0"/>
              <a:t> </a:t>
            </a:r>
            <a:r>
              <a:rPr lang="en-US" dirty="0" err="1"/>
              <a:t>purus</a:t>
            </a:r>
            <a:r>
              <a:rPr lang="en-US" dirty="0"/>
              <a:t> ex, </a:t>
            </a:r>
            <a:r>
              <a:rPr lang="en-US" dirty="0" err="1"/>
              <a:t>sed</a:t>
            </a:r>
            <a:r>
              <a:rPr lang="en-US" dirty="0"/>
              <a:t> </a:t>
            </a:r>
            <a:r>
              <a:rPr lang="en-US" dirty="0" err="1"/>
              <a:t>auctor</a:t>
            </a:r>
            <a:r>
              <a:rPr lang="en-US" dirty="0"/>
              <a:t> ligula maximus vel. Duis </a:t>
            </a:r>
            <a:r>
              <a:rPr lang="en-US" dirty="0" err="1"/>
              <a:t>vel</a:t>
            </a:r>
            <a:r>
              <a:rPr lang="en-US" dirty="0"/>
              <a:t> </a:t>
            </a:r>
            <a:r>
              <a:rPr lang="en-US" dirty="0" err="1"/>
              <a:t>purus</a:t>
            </a:r>
            <a:r>
              <a:rPr lang="en-US" dirty="0"/>
              <a:t> vitae nisi </a:t>
            </a:r>
            <a:r>
              <a:rPr lang="en-US" dirty="0" err="1"/>
              <a:t>aliquam</a:t>
            </a:r>
            <a:r>
              <a:rPr lang="en-US" dirty="0"/>
              <a:t> lacinia. </a:t>
            </a:r>
            <a:r>
              <a:rPr lang="en-US" dirty="0" err="1"/>
              <a:t>Curabitur</a:t>
            </a:r>
            <a:r>
              <a:rPr lang="en-US" dirty="0"/>
              <a:t> </a:t>
            </a:r>
            <a:r>
              <a:rPr lang="en-US" dirty="0" err="1"/>
              <a:t>nec</a:t>
            </a:r>
            <a:r>
              <a:rPr lang="en-US" dirty="0"/>
              <a:t> </a:t>
            </a:r>
            <a:r>
              <a:rPr lang="en-US" dirty="0" err="1"/>
              <a:t>metus</a:t>
            </a:r>
            <a:r>
              <a:rPr lang="en-US" dirty="0"/>
              <a:t> </a:t>
            </a:r>
            <a:r>
              <a:rPr lang="en-US" dirty="0" err="1"/>
              <a:t>laoreet</a:t>
            </a:r>
            <a:r>
              <a:rPr lang="en-US" dirty="0"/>
              <a:t>, </a:t>
            </a:r>
            <a:r>
              <a:rPr lang="en-US" dirty="0" err="1"/>
              <a:t>blandit</a:t>
            </a:r>
            <a:r>
              <a:rPr lang="en-US" dirty="0"/>
              <a:t> </a:t>
            </a:r>
            <a:r>
              <a:rPr lang="en-US" dirty="0" err="1"/>
              <a:t>neque</a:t>
            </a:r>
            <a:r>
              <a:rPr lang="en-US" dirty="0"/>
              <a:t> </a:t>
            </a:r>
            <a:r>
              <a:rPr lang="en-US" dirty="0" err="1"/>
              <a:t>quis</a:t>
            </a:r>
            <a:r>
              <a:rPr lang="en-US" dirty="0"/>
              <a:t>, pharetra est. </a:t>
            </a:r>
            <a:r>
              <a:rPr lang="en-US" dirty="0" err="1"/>
              <a:t>Ut</a:t>
            </a:r>
            <a:r>
              <a:rPr lang="en-US" dirty="0"/>
              <a:t> </a:t>
            </a:r>
            <a:r>
              <a:rPr lang="en-US" dirty="0" err="1"/>
              <a:t>tortor</a:t>
            </a:r>
            <a:r>
              <a:rPr lang="en-US" dirty="0"/>
              <a:t> </a:t>
            </a:r>
            <a:r>
              <a:rPr lang="en-US" dirty="0" err="1"/>
              <a:t>augue</a:t>
            </a:r>
            <a:r>
              <a:rPr lang="en-US" dirty="0"/>
              <a:t>, </a:t>
            </a:r>
            <a:r>
              <a:rPr lang="en-US" dirty="0" err="1"/>
              <a:t>malesuada</a:t>
            </a:r>
            <a:r>
              <a:rPr lang="en-US" dirty="0"/>
              <a:t> a </a:t>
            </a:r>
            <a:r>
              <a:rPr lang="en-US" dirty="0" err="1"/>
              <a:t>tortor</a:t>
            </a:r>
            <a:r>
              <a:rPr lang="en-US" dirty="0"/>
              <a:t> in, </a:t>
            </a:r>
            <a:r>
              <a:rPr lang="en-US" dirty="0" err="1"/>
              <a:t>pellentesque</a:t>
            </a:r>
            <a:r>
              <a:rPr lang="en-US" dirty="0"/>
              <a:t> </a:t>
            </a:r>
            <a:r>
              <a:rPr lang="en-US" dirty="0" err="1"/>
              <a:t>sollicitudin</a:t>
            </a:r>
            <a:r>
              <a:rPr lang="en-US" dirty="0"/>
              <a:t> </a:t>
            </a:r>
            <a:r>
              <a:rPr lang="en-US" dirty="0" err="1"/>
              <a:t>enim</a:t>
            </a:r>
            <a:r>
              <a:rPr lang="en-US" dirty="0"/>
              <a:t>.</a:t>
            </a:r>
          </a:p>
          <a:p>
            <a:pPr lvl="0"/>
            <a:r>
              <a:rPr lang="en-US" dirty="0" err="1"/>
              <a:t>Nulla</a:t>
            </a:r>
            <a:r>
              <a:rPr lang="en-US" dirty="0"/>
              <a:t> </a:t>
            </a:r>
            <a:r>
              <a:rPr lang="en-US" dirty="0" err="1"/>
              <a:t>lacus</a:t>
            </a:r>
            <a:r>
              <a:rPr lang="en-US" dirty="0"/>
              <a:t> </a:t>
            </a:r>
            <a:r>
              <a:rPr lang="en-US" dirty="0" err="1"/>
              <a:t>nunc</a:t>
            </a:r>
            <a:r>
              <a:rPr lang="en-US" dirty="0"/>
              <a:t>, </a:t>
            </a:r>
            <a:r>
              <a:rPr lang="en-US" dirty="0" err="1"/>
              <a:t>laoreet</a:t>
            </a:r>
            <a:r>
              <a:rPr lang="en-US" dirty="0"/>
              <a:t> </a:t>
            </a:r>
            <a:r>
              <a:rPr lang="en-US" dirty="0" err="1"/>
              <a:t>quis</a:t>
            </a:r>
            <a:r>
              <a:rPr lang="en-US" dirty="0"/>
              <a:t> </a:t>
            </a:r>
            <a:r>
              <a:rPr lang="en-US" dirty="0" err="1"/>
              <a:t>ultrices</a:t>
            </a:r>
            <a:r>
              <a:rPr lang="en-US" dirty="0"/>
              <a:t> convallis, </a:t>
            </a:r>
            <a:r>
              <a:rPr lang="en-US" dirty="0" err="1"/>
              <a:t>posuere</a:t>
            </a:r>
            <a:r>
              <a:rPr lang="en-US" dirty="0"/>
              <a:t> et </a:t>
            </a:r>
            <a:r>
              <a:rPr lang="en-US" dirty="0" err="1"/>
              <a:t>nulla</a:t>
            </a:r>
            <a:r>
              <a:rPr lang="en-US" dirty="0"/>
              <a:t>. </a:t>
            </a:r>
            <a:r>
              <a:rPr lang="en-US" dirty="0" err="1"/>
              <a:t>Nulla</a:t>
            </a:r>
            <a:r>
              <a:rPr lang="en-US" dirty="0"/>
              <a:t> et </a:t>
            </a:r>
            <a:r>
              <a:rPr lang="en-US" dirty="0" err="1"/>
              <a:t>metus</a:t>
            </a:r>
            <a:r>
              <a:rPr lang="en-US" dirty="0"/>
              <a:t> </a:t>
            </a:r>
            <a:r>
              <a:rPr lang="en-US" dirty="0" err="1"/>
              <a:t>augue</a:t>
            </a:r>
            <a:r>
              <a:rPr lang="en-US" dirty="0"/>
              <a:t>. </a:t>
            </a:r>
            <a:r>
              <a:rPr lang="en-US" dirty="0" err="1"/>
              <a:t>Sed</a:t>
            </a:r>
            <a:r>
              <a:rPr lang="en-US" dirty="0"/>
              <a:t> </a:t>
            </a:r>
            <a:r>
              <a:rPr lang="en-US" dirty="0" err="1"/>
              <a:t>eu</a:t>
            </a:r>
            <a:r>
              <a:rPr lang="en-US" dirty="0"/>
              <a:t> </a:t>
            </a:r>
            <a:r>
              <a:rPr lang="en-US" dirty="0" err="1"/>
              <a:t>justo</a:t>
            </a:r>
            <a:r>
              <a:rPr lang="en-US" dirty="0"/>
              <a:t> </a:t>
            </a:r>
            <a:r>
              <a:rPr lang="en-US" dirty="0" err="1"/>
              <a:t>aliquam</a:t>
            </a:r>
            <a:r>
              <a:rPr lang="en-US" dirty="0"/>
              <a:t> dolor </a:t>
            </a:r>
            <a:r>
              <a:rPr lang="en-US" dirty="0" err="1"/>
              <a:t>iaculis</a:t>
            </a:r>
            <a:r>
              <a:rPr lang="en-US" dirty="0"/>
              <a:t> convallis. </a:t>
            </a:r>
            <a:r>
              <a:rPr lang="en-US" dirty="0" err="1"/>
              <a:t>Nullam</a:t>
            </a:r>
            <a:r>
              <a:rPr lang="en-US" dirty="0"/>
              <a:t> </a:t>
            </a:r>
            <a:r>
              <a:rPr lang="en-US" dirty="0" err="1"/>
              <a:t>placerat</a:t>
            </a:r>
            <a:r>
              <a:rPr lang="en-US" dirty="0"/>
              <a:t> </a:t>
            </a:r>
            <a:r>
              <a:rPr lang="en-US" dirty="0" err="1"/>
              <a:t>arcu</a:t>
            </a:r>
            <a:r>
              <a:rPr lang="en-US" dirty="0"/>
              <a:t> non </a:t>
            </a:r>
            <a:r>
              <a:rPr lang="en-US" dirty="0" err="1"/>
              <a:t>purus</a:t>
            </a:r>
            <a:r>
              <a:rPr lang="en-US" dirty="0"/>
              <a:t> </a:t>
            </a:r>
            <a:r>
              <a:rPr lang="en-US" dirty="0" err="1"/>
              <a:t>ullamcorper</a:t>
            </a:r>
            <a:r>
              <a:rPr lang="en-US" dirty="0"/>
              <a:t> </a:t>
            </a:r>
            <a:r>
              <a:rPr lang="en-US" dirty="0" err="1"/>
              <a:t>pretium</a:t>
            </a:r>
            <a:r>
              <a:rPr lang="en-US" dirty="0"/>
              <a: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Quisque</a:t>
            </a:r>
            <a:r>
              <a:rPr lang="en-US" dirty="0"/>
              <a:t> </a:t>
            </a:r>
            <a:r>
              <a:rPr lang="en-US" dirty="0" err="1"/>
              <a:t>vehicula</a:t>
            </a:r>
            <a:r>
              <a:rPr lang="en-US" dirty="0"/>
              <a:t> </a:t>
            </a:r>
            <a:r>
              <a:rPr lang="en-US" dirty="0" err="1"/>
              <a:t>quam</a:t>
            </a:r>
            <a:r>
              <a:rPr lang="en-US" dirty="0"/>
              <a:t> sit </a:t>
            </a:r>
            <a:r>
              <a:rPr lang="en-US" dirty="0" err="1"/>
              <a:t>amet</a:t>
            </a:r>
            <a:r>
              <a:rPr lang="en-US" dirty="0"/>
              <a:t> libero </a:t>
            </a:r>
            <a:r>
              <a:rPr lang="en-US" dirty="0" err="1"/>
              <a:t>scelerisque</a:t>
            </a:r>
            <a:r>
              <a:rPr lang="en-US" dirty="0"/>
              <a:t>, at </a:t>
            </a:r>
            <a:r>
              <a:rPr lang="en-US" dirty="0" err="1"/>
              <a:t>sodales</a:t>
            </a:r>
            <a:r>
              <a:rPr lang="en-US" dirty="0"/>
              <a:t> </a:t>
            </a:r>
            <a:r>
              <a:rPr lang="en-US" dirty="0" err="1"/>
              <a:t>nisl</a:t>
            </a:r>
            <a:r>
              <a:rPr lang="en-US" dirty="0"/>
              <a:t> </a:t>
            </a:r>
            <a:r>
              <a:rPr lang="en-US" dirty="0" err="1"/>
              <a:t>feugiat</a:t>
            </a:r>
            <a:r>
              <a:rPr lang="en-US" dirty="0"/>
              <a:t>. </a:t>
            </a:r>
            <a:r>
              <a:rPr lang="en-US" dirty="0" err="1"/>
              <a:t>Aliquam</a:t>
            </a:r>
            <a:r>
              <a:rPr lang="en-US" dirty="0"/>
              <a:t> </a:t>
            </a:r>
            <a:r>
              <a:rPr lang="en-US" dirty="0" err="1"/>
              <a:t>vehicula</a:t>
            </a:r>
            <a:r>
              <a:rPr lang="en-US" dirty="0"/>
              <a:t> </a:t>
            </a:r>
            <a:r>
              <a:rPr lang="en-US" dirty="0" err="1"/>
              <a:t>purus</a:t>
            </a:r>
            <a:r>
              <a:rPr lang="en-US" dirty="0"/>
              <a:t> ex, </a:t>
            </a:r>
            <a:r>
              <a:rPr lang="en-US" dirty="0" err="1"/>
              <a:t>sed</a:t>
            </a:r>
            <a:r>
              <a:rPr lang="en-US" dirty="0"/>
              <a:t> </a:t>
            </a:r>
            <a:r>
              <a:rPr lang="en-US" dirty="0" err="1"/>
              <a:t>auctor</a:t>
            </a:r>
            <a:r>
              <a:rPr lang="en-US" dirty="0"/>
              <a:t> ligula maximus vel. Duis </a:t>
            </a:r>
            <a:r>
              <a:rPr lang="en-US" dirty="0" err="1"/>
              <a:t>vel</a:t>
            </a:r>
            <a:r>
              <a:rPr lang="en-US" dirty="0"/>
              <a:t> </a:t>
            </a:r>
            <a:r>
              <a:rPr lang="en-US" dirty="0" err="1"/>
              <a:t>purus</a:t>
            </a:r>
            <a:r>
              <a:rPr lang="en-US" dirty="0"/>
              <a:t> vitae nisi </a:t>
            </a:r>
            <a:r>
              <a:rPr lang="en-US" dirty="0" err="1"/>
              <a:t>aliquam</a:t>
            </a:r>
            <a:r>
              <a:rPr lang="en-US" dirty="0"/>
              <a:t> lacinia</a:t>
            </a:r>
          </a:p>
        </p:txBody>
      </p:sp>
      <p:sp>
        <p:nvSpPr>
          <p:cNvPr id="31" name="Text Placeholder 30">
            <a:extLst>
              <a:ext uri="{FF2B5EF4-FFF2-40B4-BE49-F238E27FC236}">
                <a16:creationId xmlns:a16="http://schemas.microsoft.com/office/drawing/2014/main" id="{F8CF5004-F266-4C9D-AB3C-7DA71C909B85}"/>
              </a:ext>
            </a:extLst>
          </p:cNvPr>
          <p:cNvSpPr>
            <a:spLocks noGrp="1"/>
          </p:cNvSpPr>
          <p:nvPr>
            <p:ph type="body" sz="quarter" idx="18" hasCustomPrompt="1"/>
          </p:nvPr>
        </p:nvSpPr>
        <p:spPr>
          <a:xfrm>
            <a:off x="720000" y="5564663"/>
            <a:ext cx="7584115" cy="920601"/>
          </a:xfrm>
          <a:prstGeom prst="rect">
            <a:avLst/>
          </a:prstGeom>
        </p:spPr>
        <p:txBody>
          <a:bodyPr numCol="3"/>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a:solidFill>
                  <a:srgbClr val="EFA038"/>
                </a:solidFill>
                <a:latin typeface="+mn-lt"/>
                <a:ea typeface="Source Sans Pro Light" panose="020B0403030403020204" pitchFamily="34" charset="0"/>
              </a:defRPr>
            </a:lvl1pPr>
            <a:lvl2pPr>
              <a:defRPr sz="1100"/>
            </a:lvl2pPr>
            <a:lvl3pPr>
              <a:defRPr sz="1000"/>
            </a:lvl3pPr>
            <a:lvl4pPr>
              <a:defRPr sz="900"/>
            </a:lvl4pPr>
            <a:lvl5pPr>
              <a:defRPr sz="800"/>
            </a:lvl5pPr>
          </a:lstStyle>
          <a:p>
            <a:pPr lvl="0"/>
            <a:r>
              <a:rPr lang="en-US" dirty="0"/>
              <a:t>Key area</a:t>
            </a:r>
          </a:p>
          <a:p>
            <a:pPr lvl="0"/>
            <a:r>
              <a:rPr lang="en-US" dirty="0"/>
              <a:t>Key area</a:t>
            </a:r>
          </a:p>
          <a:p>
            <a:pPr lvl="0"/>
            <a:r>
              <a:rPr lang="en-US" dirty="0"/>
              <a:t>Key area</a:t>
            </a:r>
          </a:p>
          <a:p>
            <a:pPr lvl="0"/>
            <a:r>
              <a:rPr lang="en-US" dirty="0"/>
              <a:t>Key area</a:t>
            </a:r>
          </a:p>
          <a:p>
            <a:pPr lvl="0"/>
            <a:r>
              <a:rPr lang="en-US" dirty="0"/>
              <a:t>Key area</a:t>
            </a:r>
          </a:p>
          <a:p>
            <a:pPr lvl="0"/>
            <a:r>
              <a:rPr lang="en-US" dirty="0"/>
              <a:t>Key area</a:t>
            </a:r>
          </a:p>
          <a:p>
            <a:pPr lvl="0"/>
            <a:r>
              <a:rPr lang="en-US" dirty="0"/>
              <a:t>Key area</a:t>
            </a:r>
          </a:p>
          <a:p>
            <a:pPr lvl="0"/>
            <a:r>
              <a:rPr lang="en-US" dirty="0"/>
              <a:t>Key area</a:t>
            </a:r>
          </a:p>
          <a:p>
            <a:pPr lvl="0"/>
            <a:r>
              <a:rPr lang="en-US" dirty="0"/>
              <a:t>Key area</a:t>
            </a:r>
          </a:p>
        </p:txBody>
      </p:sp>
      <p:pic>
        <p:nvPicPr>
          <p:cNvPr id="32" name="Picture 31">
            <a:extLst>
              <a:ext uri="{FF2B5EF4-FFF2-40B4-BE49-F238E27FC236}">
                <a16:creationId xmlns:a16="http://schemas.microsoft.com/office/drawing/2014/main" id="{16B6DE3B-4515-423E-8C4E-2A7D3456B1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5600"/>
            <a:ext cx="1809958" cy="219960"/>
          </a:xfrm>
          <a:prstGeom prst="rect">
            <a:avLst/>
          </a:prstGeom>
        </p:spPr>
      </p:pic>
      <p:sp>
        <p:nvSpPr>
          <p:cNvPr id="8" name="Text Placeholder 10">
            <a:extLst>
              <a:ext uri="{FF2B5EF4-FFF2-40B4-BE49-F238E27FC236}">
                <a16:creationId xmlns:a16="http://schemas.microsoft.com/office/drawing/2014/main" id="{2D7FD1D3-1C9A-4293-AD79-FD0B892582C4}"/>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E7983A49-5458-4FCB-942F-EDAE37655AAF}" type="slidenum">
              <a:rPr lang="en-US" smtClean="0"/>
              <a:pPr/>
              <a:t>‹#›</a:t>
            </a:fld>
            <a:endParaRPr lang="en-US" dirty="0"/>
          </a:p>
        </p:txBody>
      </p:sp>
      <p:sp>
        <p:nvSpPr>
          <p:cNvPr id="9" name="Rectangle 1">
            <a:extLst>
              <a:ext uri="{FF2B5EF4-FFF2-40B4-BE49-F238E27FC236}">
                <a16:creationId xmlns:a16="http://schemas.microsoft.com/office/drawing/2014/main" id="{A49550C0-118E-4BD4-B100-1B2988F1220E}"/>
              </a:ext>
            </a:extLst>
          </p:cNvPr>
          <p:cNvSpPr/>
          <p:nvPr userDrawn="1"/>
        </p:nvSpPr>
        <p:spPr>
          <a:xfrm>
            <a:off x="756000" y="2592000"/>
            <a:ext cx="1238222" cy="63500"/>
          </a:xfrm>
          <a:custGeom>
            <a:avLst/>
            <a:gdLst>
              <a:gd name="connsiteX0" fmla="*/ 0 w 1238222"/>
              <a:gd name="connsiteY0" fmla="*/ 0 h 86932"/>
              <a:gd name="connsiteX1" fmla="*/ 1238222 w 1238222"/>
              <a:gd name="connsiteY1" fmla="*/ 0 h 86932"/>
              <a:gd name="connsiteX2" fmla="*/ 1238222 w 1238222"/>
              <a:gd name="connsiteY2" fmla="*/ 86932 h 86932"/>
              <a:gd name="connsiteX3" fmla="*/ 0 w 1238222"/>
              <a:gd name="connsiteY3" fmla="*/ 86932 h 86932"/>
              <a:gd name="connsiteX4" fmla="*/ 0 w 1238222"/>
              <a:gd name="connsiteY4" fmla="*/ 0 h 86932"/>
              <a:gd name="connsiteX0" fmla="*/ 0 w 1238222"/>
              <a:gd name="connsiteY0" fmla="*/ 0 h 86932"/>
              <a:gd name="connsiteX1" fmla="*/ 1238222 w 1238222"/>
              <a:gd name="connsiteY1" fmla="*/ 0 h 86932"/>
              <a:gd name="connsiteX2" fmla="*/ 1071534 w 1238222"/>
              <a:gd name="connsiteY2" fmla="*/ 86932 h 86932"/>
              <a:gd name="connsiteX3" fmla="*/ 0 w 1238222"/>
              <a:gd name="connsiteY3" fmla="*/ 86932 h 86932"/>
              <a:gd name="connsiteX4" fmla="*/ 0 w 1238222"/>
              <a:gd name="connsiteY4" fmla="*/ 0 h 86932"/>
              <a:gd name="connsiteX0" fmla="*/ 0 w 1238222"/>
              <a:gd name="connsiteY0" fmla="*/ 0 h 89160"/>
              <a:gd name="connsiteX1" fmla="*/ 1238222 w 1238222"/>
              <a:gd name="connsiteY1" fmla="*/ 0 h 89160"/>
              <a:gd name="connsiteX2" fmla="*/ 1139797 w 1238222"/>
              <a:gd name="connsiteY2" fmla="*/ 89160 h 89160"/>
              <a:gd name="connsiteX3" fmla="*/ 0 w 1238222"/>
              <a:gd name="connsiteY3" fmla="*/ 86932 h 89160"/>
              <a:gd name="connsiteX4" fmla="*/ 0 w 1238222"/>
              <a:gd name="connsiteY4" fmla="*/ 0 h 89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22" h="89160">
                <a:moveTo>
                  <a:pt x="0" y="0"/>
                </a:moveTo>
                <a:lnTo>
                  <a:pt x="1238222" y="0"/>
                </a:lnTo>
                <a:lnTo>
                  <a:pt x="1139797" y="89160"/>
                </a:lnTo>
                <a:lnTo>
                  <a:pt x="0" y="8693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014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sp>
        <p:nvSpPr>
          <p:cNvPr id="11" name="Text Placeholder 18">
            <a:extLst>
              <a:ext uri="{FF2B5EF4-FFF2-40B4-BE49-F238E27FC236}">
                <a16:creationId xmlns:a16="http://schemas.microsoft.com/office/drawing/2014/main" id="{09094ECD-7DC2-40F0-B9AA-12C38455ABFC}"/>
              </a:ext>
            </a:extLst>
          </p:cNvPr>
          <p:cNvSpPr>
            <a:spLocks noGrp="1"/>
          </p:cNvSpPr>
          <p:nvPr>
            <p:ph type="body" sz="quarter" idx="14" hasCustomPrompt="1"/>
          </p:nvPr>
        </p:nvSpPr>
        <p:spPr>
          <a:xfrm>
            <a:off x="720000" y="1296000"/>
            <a:ext cx="5194851" cy="552392"/>
          </a:xfrm>
          <a:prstGeom prst="rect">
            <a:avLst/>
          </a:prstGeom>
        </p:spPr>
        <p:txBody>
          <a:bodyPr>
            <a:noAutofit/>
          </a:bodyPr>
          <a:lstStyle>
            <a:lvl1pPr marL="0" indent="0">
              <a:lnSpc>
                <a:spcPct val="100000"/>
              </a:lnSpc>
              <a:buNone/>
              <a:defRPr sz="3200" baseline="0">
                <a:solidFill>
                  <a:schemeClr val="tx2"/>
                </a:solidFill>
                <a:latin typeface="+mj-lt"/>
              </a:defRPr>
            </a:lvl1pPr>
          </a:lstStyle>
          <a:p>
            <a:pPr lvl="0"/>
            <a:r>
              <a:rPr lang="en-US" dirty="0"/>
              <a:t>Title</a:t>
            </a:r>
          </a:p>
        </p:txBody>
      </p:sp>
      <p:sp>
        <p:nvSpPr>
          <p:cNvPr id="15" name="Text Placeholder 18">
            <a:extLst>
              <a:ext uri="{FF2B5EF4-FFF2-40B4-BE49-F238E27FC236}">
                <a16:creationId xmlns:a16="http://schemas.microsoft.com/office/drawing/2014/main" id="{80B5D43C-AE95-42BB-8FCF-565FE70444AC}"/>
              </a:ext>
            </a:extLst>
          </p:cNvPr>
          <p:cNvSpPr>
            <a:spLocks noGrp="1"/>
          </p:cNvSpPr>
          <p:nvPr>
            <p:ph type="body" sz="quarter" idx="15" hasCustomPrompt="1"/>
          </p:nvPr>
        </p:nvSpPr>
        <p:spPr>
          <a:xfrm>
            <a:off x="720000" y="2141245"/>
            <a:ext cx="2520000" cy="540000"/>
          </a:xfrm>
          <a:prstGeom prst="rect">
            <a:avLst/>
          </a:prstGeom>
        </p:spPr>
        <p:txBody>
          <a:bodyPr tIns="46800" anchor="ctr">
            <a:noAutofit/>
          </a:bodyPr>
          <a:lstStyle>
            <a:lvl1pPr marL="0" indent="0">
              <a:lnSpc>
                <a:spcPct val="100000"/>
              </a:lnSpc>
              <a:spcBef>
                <a:spcPts val="600"/>
              </a:spcBef>
              <a:buNone/>
              <a:defRPr sz="4400" b="1" baseline="0">
                <a:solidFill>
                  <a:srgbClr val="56A495"/>
                </a:solidFill>
                <a:latin typeface="+mn-lt"/>
              </a:defRPr>
            </a:lvl1pPr>
          </a:lstStyle>
          <a:p>
            <a:pPr lvl="0"/>
            <a:r>
              <a:rPr lang="en-US" dirty="0"/>
              <a:t>78%</a:t>
            </a:r>
          </a:p>
        </p:txBody>
      </p:sp>
      <p:sp>
        <p:nvSpPr>
          <p:cNvPr id="18" name="Text Placeholder 17">
            <a:extLst>
              <a:ext uri="{FF2B5EF4-FFF2-40B4-BE49-F238E27FC236}">
                <a16:creationId xmlns:a16="http://schemas.microsoft.com/office/drawing/2014/main" id="{816F6323-A144-4110-A058-D005463C75A6}"/>
              </a:ext>
            </a:extLst>
          </p:cNvPr>
          <p:cNvSpPr>
            <a:spLocks noGrp="1"/>
          </p:cNvSpPr>
          <p:nvPr>
            <p:ph type="body" sz="quarter" idx="17" hasCustomPrompt="1"/>
          </p:nvPr>
        </p:nvSpPr>
        <p:spPr>
          <a:xfrm>
            <a:off x="720000" y="3133041"/>
            <a:ext cx="2520000" cy="1017536"/>
          </a:xfrm>
          <a:prstGeom prst="rect">
            <a:avLst/>
          </a:prstGeom>
        </p:spPr>
        <p:txBody>
          <a:bodyPr/>
          <a:lstStyle>
            <a:lvl1pPr marL="0" indent="0">
              <a:lnSpc>
                <a:spcPct val="100000"/>
              </a:lnSpc>
              <a:buFontTx/>
              <a:buNone/>
              <a:defRPr sz="1200">
                <a:solidFill>
                  <a:srgbClr val="333333">
                    <a:alpha val="80000"/>
                  </a:srgbClr>
                </a:solidFill>
                <a:latin typeface="+mj-lt"/>
                <a:ea typeface="Source Sans Pro Light" panose="020B0403030403020204" pitchFamily="34" charset="0"/>
              </a:defRPr>
            </a:lvl1pPr>
          </a:lstStyle>
          <a:p>
            <a:pPr lvl="0"/>
            <a:r>
              <a:rPr lang="en-US" dirty="0"/>
              <a:t>We inspire. Through our social enterprise company, we push the boundaries of best practice by setting new standards, researching and disseminating new knowledge.</a:t>
            </a:r>
            <a:endParaRPr lang="en-GB" dirty="0"/>
          </a:p>
        </p:txBody>
      </p:sp>
      <p:pic>
        <p:nvPicPr>
          <p:cNvPr id="33" name="Picture 32">
            <a:extLst>
              <a:ext uri="{FF2B5EF4-FFF2-40B4-BE49-F238E27FC236}">
                <a16:creationId xmlns:a16="http://schemas.microsoft.com/office/drawing/2014/main" id="{DC76B8F4-36BB-41D7-8764-933943134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5600"/>
            <a:ext cx="1809958" cy="219960"/>
          </a:xfrm>
          <a:prstGeom prst="rect">
            <a:avLst/>
          </a:prstGeom>
        </p:spPr>
      </p:pic>
      <p:sp>
        <p:nvSpPr>
          <p:cNvPr id="28" name="Text Placeholder 18">
            <a:extLst>
              <a:ext uri="{FF2B5EF4-FFF2-40B4-BE49-F238E27FC236}">
                <a16:creationId xmlns:a16="http://schemas.microsoft.com/office/drawing/2014/main" id="{56EB118A-AC30-4E56-8F13-5D7BF85685A2}"/>
              </a:ext>
            </a:extLst>
          </p:cNvPr>
          <p:cNvSpPr>
            <a:spLocks noGrp="1"/>
          </p:cNvSpPr>
          <p:nvPr>
            <p:ph type="body" sz="quarter" idx="28" hasCustomPrompt="1"/>
          </p:nvPr>
        </p:nvSpPr>
        <p:spPr>
          <a:xfrm>
            <a:off x="720000" y="2658375"/>
            <a:ext cx="2520000" cy="432000"/>
          </a:xfrm>
          <a:prstGeom prst="rect">
            <a:avLst/>
          </a:prstGeom>
        </p:spPr>
        <p:txBody>
          <a:bodyPr>
            <a:noAutofit/>
          </a:bodyPr>
          <a:lstStyle>
            <a:lvl1pPr marL="0" indent="0">
              <a:lnSpc>
                <a:spcPct val="100000"/>
              </a:lnSpc>
              <a:buNone/>
              <a:defRPr sz="1200" b="1" baseline="0">
                <a:solidFill>
                  <a:srgbClr val="56A495"/>
                </a:solidFill>
                <a:latin typeface="+mn-lt"/>
              </a:defRPr>
            </a:lvl1pPr>
          </a:lstStyle>
          <a:p>
            <a:pPr lvl="0"/>
            <a:r>
              <a:rPr lang="en-US" dirty="0"/>
              <a:t>would choose a sustainable of standards creation </a:t>
            </a:r>
          </a:p>
        </p:txBody>
      </p:sp>
      <p:sp>
        <p:nvSpPr>
          <p:cNvPr id="35" name="Text Placeholder 18">
            <a:extLst>
              <a:ext uri="{FF2B5EF4-FFF2-40B4-BE49-F238E27FC236}">
                <a16:creationId xmlns:a16="http://schemas.microsoft.com/office/drawing/2014/main" id="{5F734089-BAD8-4DFF-8248-F7DB4108D97A}"/>
              </a:ext>
            </a:extLst>
          </p:cNvPr>
          <p:cNvSpPr>
            <a:spLocks noGrp="1"/>
          </p:cNvSpPr>
          <p:nvPr>
            <p:ph type="body" sz="quarter" idx="29" hasCustomPrompt="1"/>
          </p:nvPr>
        </p:nvSpPr>
        <p:spPr>
          <a:xfrm>
            <a:off x="3403250" y="2141245"/>
            <a:ext cx="2520000" cy="540000"/>
          </a:xfrm>
          <a:prstGeom prst="rect">
            <a:avLst/>
          </a:prstGeom>
        </p:spPr>
        <p:txBody>
          <a:bodyPr anchor="ctr">
            <a:noAutofit/>
          </a:bodyPr>
          <a:lstStyle>
            <a:lvl1pPr marL="0" indent="0">
              <a:lnSpc>
                <a:spcPct val="100000"/>
              </a:lnSpc>
              <a:spcBef>
                <a:spcPts val="600"/>
              </a:spcBef>
              <a:buNone/>
              <a:defRPr sz="4400" b="1" baseline="0">
                <a:solidFill>
                  <a:srgbClr val="56A495"/>
                </a:solidFill>
                <a:latin typeface="+mn-lt"/>
              </a:defRPr>
            </a:lvl1pPr>
          </a:lstStyle>
          <a:p>
            <a:pPr lvl="0"/>
            <a:r>
              <a:rPr lang="en-US" dirty="0"/>
              <a:t>£39</a:t>
            </a:r>
          </a:p>
        </p:txBody>
      </p:sp>
      <p:sp>
        <p:nvSpPr>
          <p:cNvPr id="36" name="Text Placeholder 17">
            <a:extLst>
              <a:ext uri="{FF2B5EF4-FFF2-40B4-BE49-F238E27FC236}">
                <a16:creationId xmlns:a16="http://schemas.microsoft.com/office/drawing/2014/main" id="{BEF40EA0-DC1F-41EF-BE94-07E158C2493C}"/>
              </a:ext>
            </a:extLst>
          </p:cNvPr>
          <p:cNvSpPr>
            <a:spLocks noGrp="1"/>
          </p:cNvSpPr>
          <p:nvPr>
            <p:ph type="body" sz="quarter" idx="30" hasCustomPrompt="1"/>
          </p:nvPr>
        </p:nvSpPr>
        <p:spPr>
          <a:xfrm>
            <a:off x="3403250" y="3133041"/>
            <a:ext cx="2520000" cy="1017536"/>
          </a:xfrm>
          <a:prstGeom prst="rect">
            <a:avLst/>
          </a:prstGeom>
        </p:spPr>
        <p:txBody>
          <a:bodyPr/>
          <a:lstStyle>
            <a:lvl1pPr marL="0" indent="0">
              <a:lnSpc>
                <a:spcPct val="100000"/>
              </a:lnSpc>
              <a:buFontTx/>
              <a:buNone/>
              <a:defRPr sz="1200">
                <a:solidFill>
                  <a:srgbClr val="333333">
                    <a:alpha val="80000"/>
                  </a:srgbClr>
                </a:solidFill>
                <a:latin typeface="+mj-lt"/>
                <a:ea typeface="Source Sans Pro Light" panose="020B0403030403020204" pitchFamily="34" charset="0"/>
              </a:defRPr>
            </a:lvl1pPr>
          </a:lstStyle>
          <a:p>
            <a:pPr lvl="0"/>
            <a:r>
              <a:rPr lang="en-US" dirty="0"/>
              <a:t>We inspire. Through our social enterprise company, we push the boundaries of best practice by setting new standards, researching and disseminating new knowledge.</a:t>
            </a:r>
            <a:endParaRPr lang="en-GB" dirty="0"/>
          </a:p>
        </p:txBody>
      </p:sp>
      <p:sp>
        <p:nvSpPr>
          <p:cNvPr id="37" name="Text Placeholder 18">
            <a:extLst>
              <a:ext uri="{FF2B5EF4-FFF2-40B4-BE49-F238E27FC236}">
                <a16:creationId xmlns:a16="http://schemas.microsoft.com/office/drawing/2014/main" id="{42718F81-B028-45D9-92A3-E9C1A533F50C}"/>
              </a:ext>
            </a:extLst>
          </p:cNvPr>
          <p:cNvSpPr>
            <a:spLocks noGrp="1"/>
          </p:cNvSpPr>
          <p:nvPr>
            <p:ph type="body" sz="quarter" idx="31" hasCustomPrompt="1"/>
          </p:nvPr>
        </p:nvSpPr>
        <p:spPr>
          <a:xfrm>
            <a:off x="3403250" y="2658375"/>
            <a:ext cx="2520000" cy="432000"/>
          </a:xfrm>
          <a:prstGeom prst="rect">
            <a:avLst/>
          </a:prstGeom>
        </p:spPr>
        <p:txBody>
          <a:bodyPr>
            <a:noAutofit/>
          </a:bodyPr>
          <a:lstStyle>
            <a:lvl1pPr marL="0" indent="0">
              <a:lnSpc>
                <a:spcPct val="100000"/>
              </a:lnSpc>
              <a:buNone/>
              <a:defRPr sz="1200" b="1" baseline="0">
                <a:solidFill>
                  <a:srgbClr val="56A495"/>
                </a:solidFill>
                <a:latin typeface="+mn-lt"/>
              </a:defRPr>
            </a:lvl1pPr>
          </a:lstStyle>
          <a:p>
            <a:pPr lvl="0"/>
            <a:r>
              <a:rPr lang="en-US" dirty="0"/>
              <a:t>would choose a sustainable of standards creation </a:t>
            </a:r>
          </a:p>
        </p:txBody>
      </p:sp>
      <p:sp>
        <p:nvSpPr>
          <p:cNvPr id="38" name="Text Placeholder 18">
            <a:extLst>
              <a:ext uri="{FF2B5EF4-FFF2-40B4-BE49-F238E27FC236}">
                <a16:creationId xmlns:a16="http://schemas.microsoft.com/office/drawing/2014/main" id="{C903AE95-C792-430C-8DD1-6AC1615A835F}"/>
              </a:ext>
            </a:extLst>
          </p:cNvPr>
          <p:cNvSpPr>
            <a:spLocks noGrp="1"/>
          </p:cNvSpPr>
          <p:nvPr>
            <p:ph type="body" sz="quarter" idx="32" hasCustomPrompt="1"/>
          </p:nvPr>
        </p:nvSpPr>
        <p:spPr>
          <a:xfrm>
            <a:off x="6086500" y="2148501"/>
            <a:ext cx="2520000" cy="540000"/>
          </a:xfrm>
          <a:prstGeom prst="rect">
            <a:avLst/>
          </a:prstGeom>
        </p:spPr>
        <p:txBody>
          <a:bodyPr anchor="ctr">
            <a:noAutofit/>
          </a:bodyPr>
          <a:lstStyle>
            <a:lvl1pPr marL="0" indent="0">
              <a:lnSpc>
                <a:spcPct val="100000"/>
              </a:lnSpc>
              <a:spcBef>
                <a:spcPts val="600"/>
              </a:spcBef>
              <a:buNone/>
              <a:defRPr sz="4400" b="1" baseline="0">
                <a:solidFill>
                  <a:srgbClr val="56A495"/>
                </a:solidFill>
                <a:latin typeface="+mn-lt"/>
              </a:defRPr>
            </a:lvl1pPr>
          </a:lstStyle>
          <a:p>
            <a:pPr lvl="0"/>
            <a:r>
              <a:rPr lang="en-US" dirty="0"/>
              <a:t>78%</a:t>
            </a:r>
          </a:p>
        </p:txBody>
      </p:sp>
      <p:sp>
        <p:nvSpPr>
          <p:cNvPr id="39" name="Text Placeholder 17">
            <a:extLst>
              <a:ext uri="{FF2B5EF4-FFF2-40B4-BE49-F238E27FC236}">
                <a16:creationId xmlns:a16="http://schemas.microsoft.com/office/drawing/2014/main" id="{35DAB381-2FEA-4066-9361-AA131C241FCD}"/>
              </a:ext>
            </a:extLst>
          </p:cNvPr>
          <p:cNvSpPr>
            <a:spLocks noGrp="1"/>
          </p:cNvSpPr>
          <p:nvPr>
            <p:ph type="body" sz="quarter" idx="33" hasCustomPrompt="1"/>
          </p:nvPr>
        </p:nvSpPr>
        <p:spPr>
          <a:xfrm>
            <a:off x="6086500" y="3140296"/>
            <a:ext cx="2520000" cy="1017537"/>
          </a:xfrm>
          <a:prstGeom prst="rect">
            <a:avLst/>
          </a:prstGeom>
        </p:spPr>
        <p:txBody>
          <a:bodyPr/>
          <a:lstStyle>
            <a:lvl1pPr marL="0" indent="0">
              <a:lnSpc>
                <a:spcPct val="100000"/>
              </a:lnSpc>
              <a:buFontTx/>
              <a:buNone/>
              <a:defRPr sz="1200">
                <a:solidFill>
                  <a:srgbClr val="333333">
                    <a:alpha val="80000"/>
                  </a:srgbClr>
                </a:solidFill>
                <a:latin typeface="+mj-lt"/>
                <a:ea typeface="Source Sans Pro Light" panose="020B0403030403020204" pitchFamily="34" charset="0"/>
              </a:defRPr>
            </a:lvl1pPr>
          </a:lstStyle>
          <a:p>
            <a:pPr lvl="0"/>
            <a:r>
              <a:rPr lang="en-US" dirty="0"/>
              <a:t>We inspire. Through our social enterprise company, we push the boundaries of best practice by setting new standards, researching and disseminating new knowledge.</a:t>
            </a:r>
            <a:endParaRPr lang="en-GB" dirty="0"/>
          </a:p>
        </p:txBody>
      </p:sp>
      <p:sp>
        <p:nvSpPr>
          <p:cNvPr id="40" name="Text Placeholder 18">
            <a:extLst>
              <a:ext uri="{FF2B5EF4-FFF2-40B4-BE49-F238E27FC236}">
                <a16:creationId xmlns:a16="http://schemas.microsoft.com/office/drawing/2014/main" id="{E3CC8936-E974-4AC3-8F97-6BB29352B13B}"/>
              </a:ext>
            </a:extLst>
          </p:cNvPr>
          <p:cNvSpPr>
            <a:spLocks noGrp="1"/>
          </p:cNvSpPr>
          <p:nvPr>
            <p:ph type="body" sz="quarter" idx="34" hasCustomPrompt="1"/>
          </p:nvPr>
        </p:nvSpPr>
        <p:spPr>
          <a:xfrm>
            <a:off x="6086500" y="2665631"/>
            <a:ext cx="2520000" cy="432000"/>
          </a:xfrm>
          <a:prstGeom prst="rect">
            <a:avLst/>
          </a:prstGeom>
        </p:spPr>
        <p:txBody>
          <a:bodyPr>
            <a:noAutofit/>
          </a:bodyPr>
          <a:lstStyle>
            <a:lvl1pPr marL="0" indent="0">
              <a:lnSpc>
                <a:spcPct val="100000"/>
              </a:lnSpc>
              <a:buNone/>
              <a:defRPr sz="1200" b="1" baseline="0">
                <a:solidFill>
                  <a:srgbClr val="56A495"/>
                </a:solidFill>
                <a:latin typeface="+mn-lt"/>
              </a:defRPr>
            </a:lvl1pPr>
          </a:lstStyle>
          <a:p>
            <a:pPr lvl="0"/>
            <a:r>
              <a:rPr lang="en-US" dirty="0"/>
              <a:t>would choose a sustainable of standards creation </a:t>
            </a:r>
          </a:p>
        </p:txBody>
      </p:sp>
      <p:sp>
        <p:nvSpPr>
          <p:cNvPr id="41" name="Text Placeholder 18">
            <a:extLst>
              <a:ext uri="{FF2B5EF4-FFF2-40B4-BE49-F238E27FC236}">
                <a16:creationId xmlns:a16="http://schemas.microsoft.com/office/drawing/2014/main" id="{217B088B-5298-4D3C-92DF-FEB2964B8748}"/>
              </a:ext>
            </a:extLst>
          </p:cNvPr>
          <p:cNvSpPr>
            <a:spLocks noGrp="1"/>
          </p:cNvSpPr>
          <p:nvPr>
            <p:ph type="body" sz="quarter" idx="35" hasCustomPrompt="1"/>
          </p:nvPr>
        </p:nvSpPr>
        <p:spPr>
          <a:xfrm>
            <a:off x="8769750" y="2141245"/>
            <a:ext cx="2520000" cy="540000"/>
          </a:xfrm>
          <a:prstGeom prst="rect">
            <a:avLst/>
          </a:prstGeom>
        </p:spPr>
        <p:txBody>
          <a:bodyPr anchor="ctr">
            <a:noAutofit/>
          </a:bodyPr>
          <a:lstStyle>
            <a:lvl1pPr marL="0" indent="0">
              <a:lnSpc>
                <a:spcPct val="100000"/>
              </a:lnSpc>
              <a:spcBef>
                <a:spcPts val="600"/>
              </a:spcBef>
              <a:buNone/>
              <a:defRPr sz="4400" b="1" baseline="0">
                <a:solidFill>
                  <a:srgbClr val="56A495"/>
                </a:solidFill>
                <a:latin typeface="+mn-lt"/>
              </a:defRPr>
            </a:lvl1pPr>
          </a:lstStyle>
          <a:p>
            <a:pPr lvl="0"/>
            <a:r>
              <a:rPr lang="en-US" dirty="0"/>
              <a:t>78%</a:t>
            </a:r>
          </a:p>
        </p:txBody>
      </p:sp>
      <p:sp>
        <p:nvSpPr>
          <p:cNvPr id="42" name="Text Placeholder 17">
            <a:extLst>
              <a:ext uri="{FF2B5EF4-FFF2-40B4-BE49-F238E27FC236}">
                <a16:creationId xmlns:a16="http://schemas.microsoft.com/office/drawing/2014/main" id="{D565A8DE-585B-4DCF-9367-20D093DC5308}"/>
              </a:ext>
            </a:extLst>
          </p:cNvPr>
          <p:cNvSpPr>
            <a:spLocks noGrp="1"/>
          </p:cNvSpPr>
          <p:nvPr>
            <p:ph type="body" sz="quarter" idx="36" hasCustomPrompt="1"/>
          </p:nvPr>
        </p:nvSpPr>
        <p:spPr>
          <a:xfrm>
            <a:off x="8769750" y="3133041"/>
            <a:ext cx="2520000" cy="1017536"/>
          </a:xfrm>
          <a:prstGeom prst="rect">
            <a:avLst/>
          </a:prstGeom>
        </p:spPr>
        <p:txBody>
          <a:bodyPr/>
          <a:lstStyle>
            <a:lvl1pPr marL="0" indent="0">
              <a:lnSpc>
                <a:spcPct val="100000"/>
              </a:lnSpc>
              <a:buFontTx/>
              <a:buNone/>
              <a:defRPr sz="1200">
                <a:solidFill>
                  <a:srgbClr val="333333">
                    <a:alpha val="80000"/>
                  </a:srgbClr>
                </a:solidFill>
                <a:latin typeface="+mj-lt"/>
                <a:ea typeface="Source Sans Pro Light" panose="020B0403030403020204" pitchFamily="34" charset="0"/>
              </a:defRPr>
            </a:lvl1pPr>
          </a:lstStyle>
          <a:p>
            <a:pPr lvl="0"/>
            <a:r>
              <a:rPr lang="en-US" dirty="0"/>
              <a:t>We inspire. Through our social enterprise company, we push the boundaries of best practice by setting new standards, researching and disseminating new knowledge.</a:t>
            </a:r>
            <a:endParaRPr lang="en-GB" dirty="0"/>
          </a:p>
        </p:txBody>
      </p:sp>
      <p:sp>
        <p:nvSpPr>
          <p:cNvPr id="43" name="Text Placeholder 18">
            <a:extLst>
              <a:ext uri="{FF2B5EF4-FFF2-40B4-BE49-F238E27FC236}">
                <a16:creationId xmlns:a16="http://schemas.microsoft.com/office/drawing/2014/main" id="{B754137C-5246-4BFF-ABDF-9CCEDB75F14E}"/>
              </a:ext>
            </a:extLst>
          </p:cNvPr>
          <p:cNvSpPr>
            <a:spLocks noGrp="1"/>
          </p:cNvSpPr>
          <p:nvPr>
            <p:ph type="body" sz="quarter" idx="37" hasCustomPrompt="1"/>
          </p:nvPr>
        </p:nvSpPr>
        <p:spPr>
          <a:xfrm>
            <a:off x="8769750" y="2658375"/>
            <a:ext cx="2520000" cy="432000"/>
          </a:xfrm>
          <a:prstGeom prst="rect">
            <a:avLst/>
          </a:prstGeom>
        </p:spPr>
        <p:txBody>
          <a:bodyPr>
            <a:noAutofit/>
          </a:bodyPr>
          <a:lstStyle>
            <a:lvl1pPr marL="0" indent="0">
              <a:lnSpc>
                <a:spcPct val="100000"/>
              </a:lnSpc>
              <a:buNone/>
              <a:defRPr sz="1200" b="1" baseline="0">
                <a:solidFill>
                  <a:srgbClr val="56A495"/>
                </a:solidFill>
                <a:latin typeface="+mn-lt"/>
              </a:defRPr>
            </a:lvl1pPr>
          </a:lstStyle>
          <a:p>
            <a:pPr lvl="0"/>
            <a:r>
              <a:rPr lang="en-US" dirty="0"/>
              <a:t>would choose a sustainable of standards creation </a:t>
            </a:r>
          </a:p>
        </p:txBody>
      </p:sp>
      <p:sp>
        <p:nvSpPr>
          <p:cNvPr id="44" name="Text Placeholder 18">
            <a:extLst>
              <a:ext uri="{FF2B5EF4-FFF2-40B4-BE49-F238E27FC236}">
                <a16:creationId xmlns:a16="http://schemas.microsoft.com/office/drawing/2014/main" id="{A5EC743C-ACA9-485F-855A-D7A09A3C6513}"/>
              </a:ext>
            </a:extLst>
          </p:cNvPr>
          <p:cNvSpPr>
            <a:spLocks noGrp="1"/>
          </p:cNvSpPr>
          <p:nvPr>
            <p:ph type="body" sz="quarter" idx="38" hasCustomPrompt="1"/>
          </p:nvPr>
        </p:nvSpPr>
        <p:spPr>
          <a:xfrm>
            <a:off x="720000" y="4227128"/>
            <a:ext cx="2520000" cy="540000"/>
          </a:xfrm>
          <a:prstGeom prst="rect">
            <a:avLst/>
          </a:prstGeom>
        </p:spPr>
        <p:txBody>
          <a:bodyPr anchor="ctr">
            <a:noAutofit/>
          </a:bodyPr>
          <a:lstStyle>
            <a:lvl1pPr marL="0" indent="0">
              <a:lnSpc>
                <a:spcPct val="100000"/>
              </a:lnSpc>
              <a:buNone/>
              <a:defRPr sz="4400" b="1" baseline="0">
                <a:solidFill>
                  <a:srgbClr val="56A495"/>
                </a:solidFill>
                <a:latin typeface="+mn-lt"/>
              </a:defRPr>
            </a:lvl1pPr>
          </a:lstStyle>
          <a:p>
            <a:pPr lvl="0"/>
            <a:r>
              <a:rPr lang="en-US" dirty="0"/>
              <a:t>78%</a:t>
            </a:r>
          </a:p>
        </p:txBody>
      </p:sp>
      <p:sp>
        <p:nvSpPr>
          <p:cNvPr id="45" name="Text Placeholder 17">
            <a:extLst>
              <a:ext uri="{FF2B5EF4-FFF2-40B4-BE49-F238E27FC236}">
                <a16:creationId xmlns:a16="http://schemas.microsoft.com/office/drawing/2014/main" id="{81612636-34C6-4B19-8E52-C63F3BAA2592}"/>
              </a:ext>
            </a:extLst>
          </p:cNvPr>
          <p:cNvSpPr>
            <a:spLocks noGrp="1"/>
          </p:cNvSpPr>
          <p:nvPr>
            <p:ph type="body" sz="quarter" idx="39" hasCustomPrompt="1"/>
          </p:nvPr>
        </p:nvSpPr>
        <p:spPr>
          <a:xfrm>
            <a:off x="720000" y="5245785"/>
            <a:ext cx="2520000" cy="1055671"/>
          </a:xfrm>
          <a:prstGeom prst="rect">
            <a:avLst/>
          </a:prstGeom>
        </p:spPr>
        <p:txBody>
          <a:bodyPr/>
          <a:lstStyle>
            <a:lvl1pPr marL="0" indent="0">
              <a:lnSpc>
                <a:spcPct val="100000"/>
              </a:lnSpc>
              <a:buFontTx/>
              <a:buNone/>
              <a:defRPr sz="1200">
                <a:solidFill>
                  <a:srgbClr val="333333">
                    <a:alpha val="80000"/>
                  </a:srgbClr>
                </a:solidFill>
                <a:latin typeface="+mj-lt"/>
                <a:ea typeface="Source Sans Pro Light" panose="020B0403030403020204" pitchFamily="34" charset="0"/>
              </a:defRPr>
            </a:lvl1pPr>
          </a:lstStyle>
          <a:p>
            <a:pPr lvl="0"/>
            <a:r>
              <a:rPr lang="en-US" dirty="0"/>
              <a:t>We inspire. Through our social enterprise company, we push the boundaries of best practice by setting new standards, researching and disseminating new knowledge.</a:t>
            </a:r>
            <a:endParaRPr lang="en-GB" dirty="0"/>
          </a:p>
        </p:txBody>
      </p:sp>
      <p:sp>
        <p:nvSpPr>
          <p:cNvPr id="46" name="Text Placeholder 18">
            <a:extLst>
              <a:ext uri="{FF2B5EF4-FFF2-40B4-BE49-F238E27FC236}">
                <a16:creationId xmlns:a16="http://schemas.microsoft.com/office/drawing/2014/main" id="{CDA6A706-C320-44FD-ABFC-2750B5A8AC6D}"/>
              </a:ext>
            </a:extLst>
          </p:cNvPr>
          <p:cNvSpPr>
            <a:spLocks noGrp="1"/>
          </p:cNvSpPr>
          <p:nvPr>
            <p:ph type="body" sz="quarter" idx="40" hasCustomPrompt="1"/>
          </p:nvPr>
        </p:nvSpPr>
        <p:spPr>
          <a:xfrm>
            <a:off x="720000" y="4761495"/>
            <a:ext cx="2520000" cy="432000"/>
          </a:xfrm>
          <a:prstGeom prst="rect">
            <a:avLst/>
          </a:prstGeom>
        </p:spPr>
        <p:txBody>
          <a:bodyPr>
            <a:noAutofit/>
          </a:bodyPr>
          <a:lstStyle>
            <a:lvl1pPr marL="0" indent="0">
              <a:lnSpc>
                <a:spcPct val="100000"/>
              </a:lnSpc>
              <a:buNone/>
              <a:defRPr sz="1200" b="1" baseline="0">
                <a:solidFill>
                  <a:srgbClr val="56A495"/>
                </a:solidFill>
                <a:latin typeface="+mn-lt"/>
              </a:defRPr>
            </a:lvl1pPr>
          </a:lstStyle>
          <a:p>
            <a:pPr lvl="0"/>
            <a:r>
              <a:rPr lang="en-US" dirty="0"/>
              <a:t>would choose a sustainable of standards creation </a:t>
            </a:r>
          </a:p>
        </p:txBody>
      </p:sp>
      <p:sp>
        <p:nvSpPr>
          <p:cNvPr id="47" name="Text Placeholder 18">
            <a:extLst>
              <a:ext uri="{FF2B5EF4-FFF2-40B4-BE49-F238E27FC236}">
                <a16:creationId xmlns:a16="http://schemas.microsoft.com/office/drawing/2014/main" id="{A91CC070-0900-473A-BC42-457636B0622D}"/>
              </a:ext>
            </a:extLst>
          </p:cNvPr>
          <p:cNvSpPr>
            <a:spLocks noGrp="1"/>
          </p:cNvSpPr>
          <p:nvPr>
            <p:ph type="body" sz="quarter" idx="41" hasCustomPrompt="1"/>
          </p:nvPr>
        </p:nvSpPr>
        <p:spPr>
          <a:xfrm>
            <a:off x="3403250" y="4227128"/>
            <a:ext cx="2520000" cy="540000"/>
          </a:xfrm>
          <a:prstGeom prst="rect">
            <a:avLst/>
          </a:prstGeom>
        </p:spPr>
        <p:txBody>
          <a:bodyPr anchor="ctr">
            <a:noAutofit/>
          </a:bodyPr>
          <a:lstStyle>
            <a:lvl1pPr marL="0" indent="0">
              <a:lnSpc>
                <a:spcPct val="100000"/>
              </a:lnSpc>
              <a:buNone/>
              <a:defRPr sz="4400" b="1" baseline="0">
                <a:solidFill>
                  <a:srgbClr val="56A495"/>
                </a:solidFill>
                <a:latin typeface="+mn-lt"/>
              </a:defRPr>
            </a:lvl1pPr>
          </a:lstStyle>
          <a:p>
            <a:pPr lvl="0"/>
            <a:r>
              <a:rPr lang="en-US" dirty="0"/>
              <a:t>£39</a:t>
            </a:r>
          </a:p>
        </p:txBody>
      </p:sp>
      <p:sp>
        <p:nvSpPr>
          <p:cNvPr id="48" name="Text Placeholder 17">
            <a:extLst>
              <a:ext uri="{FF2B5EF4-FFF2-40B4-BE49-F238E27FC236}">
                <a16:creationId xmlns:a16="http://schemas.microsoft.com/office/drawing/2014/main" id="{75A4F6EF-C336-4C4D-ADE5-676036D1B846}"/>
              </a:ext>
            </a:extLst>
          </p:cNvPr>
          <p:cNvSpPr>
            <a:spLocks noGrp="1"/>
          </p:cNvSpPr>
          <p:nvPr>
            <p:ph type="body" sz="quarter" idx="42" hasCustomPrompt="1"/>
          </p:nvPr>
        </p:nvSpPr>
        <p:spPr>
          <a:xfrm>
            <a:off x="3403250" y="5245786"/>
            <a:ext cx="2520000" cy="1055670"/>
          </a:xfrm>
          <a:prstGeom prst="rect">
            <a:avLst/>
          </a:prstGeom>
        </p:spPr>
        <p:txBody>
          <a:bodyPr/>
          <a:lstStyle>
            <a:lvl1pPr marL="0" indent="0">
              <a:lnSpc>
                <a:spcPct val="100000"/>
              </a:lnSpc>
              <a:buFontTx/>
              <a:buNone/>
              <a:defRPr sz="1200">
                <a:solidFill>
                  <a:srgbClr val="333333">
                    <a:alpha val="80000"/>
                  </a:srgbClr>
                </a:solidFill>
                <a:latin typeface="+mj-lt"/>
                <a:ea typeface="Source Sans Pro Light" panose="020B0403030403020204" pitchFamily="34" charset="0"/>
              </a:defRPr>
            </a:lvl1pPr>
          </a:lstStyle>
          <a:p>
            <a:pPr lvl="0"/>
            <a:r>
              <a:rPr lang="en-US" dirty="0"/>
              <a:t>We inspire. Through our social enterprise company, we push the boundaries of best practice by setting new standards, researching and disseminating new knowledge.</a:t>
            </a:r>
            <a:endParaRPr lang="en-GB" dirty="0"/>
          </a:p>
        </p:txBody>
      </p:sp>
      <p:sp>
        <p:nvSpPr>
          <p:cNvPr id="49" name="Text Placeholder 18">
            <a:extLst>
              <a:ext uri="{FF2B5EF4-FFF2-40B4-BE49-F238E27FC236}">
                <a16:creationId xmlns:a16="http://schemas.microsoft.com/office/drawing/2014/main" id="{6C889857-E571-4287-A68A-6B9A4BDC9163}"/>
              </a:ext>
            </a:extLst>
          </p:cNvPr>
          <p:cNvSpPr>
            <a:spLocks noGrp="1"/>
          </p:cNvSpPr>
          <p:nvPr>
            <p:ph type="body" sz="quarter" idx="43" hasCustomPrompt="1"/>
          </p:nvPr>
        </p:nvSpPr>
        <p:spPr>
          <a:xfrm>
            <a:off x="3403250" y="4761495"/>
            <a:ext cx="2520000" cy="432000"/>
          </a:xfrm>
          <a:prstGeom prst="rect">
            <a:avLst/>
          </a:prstGeom>
        </p:spPr>
        <p:txBody>
          <a:bodyPr>
            <a:noAutofit/>
          </a:bodyPr>
          <a:lstStyle>
            <a:lvl1pPr marL="0" indent="0">
              <a:lnSpc>
                <a:spcPct val="100000"/>
              </a:lnSpc>
              <a:buNone/>
              <a:defRPr sz="1200" b="1" baseline="0">
                <a:solidFill>
                  <a:srgbClr val="56A495"/>
                </a:solidFill>
                <a:latin typeface="+mn-lt"/>
              </a:defRPr>
            </a:lvl1pPr>
          </a:lstStyle>
          <a:p>
            <a:pPr lvl="0"/>
            <a:r>
              <a:rPr lang="en-US" dirty="0"/>
              <a:t>would choose a sustainable of standards creation </a:t>
            </a:r>
          </a:p>
        </p:txBody>
      </p:sp>
      <p:sp>
        <p:nvSpPr>
          <p:cNvPr id="50" name="Text Placeholder 18">
            <a:extLst>
              <a:ext uri="{FF2B5EF4-FFF2-40B4-BE49-F238E27FC236}">
                <a16:creationId xmlns:a16="http://schemas.microsoft.com/office/drawing/2014/main" id="{07561BED-BA1B-4E44-B649-EACC4566DFAD}"/>
              </a:ext>
            </a:extLst>
          </p:cNvPr>
          <p:cNvSpPr>
            <a:spLocks noGrp="1"/>
          </p:cNvSpPr>
          <p:nvPr>
            <p:ph type="body" sz="quarter" idx="44" hasCustomPrompt="1"/>
          </p:nvPr>
        </p:nvSpPr>
        <p:spPr>
          <a:xfrm>
            <a:off x="6086500" y="4234384"/>
            <a:ext cx="2520000" cy="540000"/>
          </a:xfrm>
          <a:prstGeom prst="rect">
            <a:avLst/>
          </a:prstGeom>
        </p:spPr>
        <p:txBody>
          <a:bodyPr anchor="ctr">
            <a:noAutofit/>
          </a:bodyPr>
          <a:lstStyle>
            <a:lvl1pPr marL="0" indent="0">
              <a:lnSpc>
                <a:spcPct val="100000"/>
              </a:lnSpc>
              <a:buNone/>
              <a:defRPr sz="4400" b="1" baseline="0">
                <a:solidFill>
                  <a:srgbClr val="56A495"/>
                </a:solidFill>
                <a:latin typeface="+mn-lt"/>
              </a:defRPr>
            </a:lvl1pPr>
          </a:lstStyle>
          <a:p>
            <a:pPr lvl="0"/>
            <a:r>
              <a:rPr lang="en-US" dirty="0"/>
              <a:t>78%</a:t>
            </a:r>
          </a:p>
        </p:txBody>
      </p:sp>
      <p:sp>
        <p:nvSpPr>
          <p:cNvPr id="51" name="Text Placeholder 17">
            <a:extLst>
              <a:ext uri="{FF2B5EF4-FFF2-40B4-BE49-F238E27FC236}">
                <a16:creationId xmlns:a16="http://schemas.microsoft.com/office/drawing/2014/main" id="{2520AA09-8167-4A43-ABD6-EE672F79353B}"/>
              </a:ext>
            </a:extLst>
          </p:cNvPr>
          <p:cNvSpPr>
            <a:spLocks noGrp="1"/>
          </p:cNvSpPr>
          <p:nvPr>
            <p:ph type="body" sz="quarter" idx="45" hasCustomPrompt="1"/>
          </p:nvPr>
        </p:nvSpPr>
        <p:spPr>
          <a:xfrm>
            <a:off x="6086500" y="5253042"/>
            <a:ext cx="2520000" cy="1055670"/>
          </a:xfrm>
          <a:prstGeom prst="rect">
            <a:avLst/>
          </a:prstGeom>
        </p:spPr>
        <p:txBody>
          <a:bodyPr/>
          <a:lstStyle>
            <a:lvl1pPr marL="0" indent="0">
              <a:lnSpc>
                <a:spcPct val="100000"/>
              </a:lnSpc>
              <a:buFontTx/>
              <a:buNone/>
              <a:defRPr sz="1200">
                <a:solidFill>
                  <a:srgbClr val="333333">
                    <a:alpha val="80000"/>
                  </a:srgbClr>
                </a:solidFill>
                <a:latin typeface="+mj-lt"/>
                <a:ea typeface="Source Sans Pro Light" panose="020B0403030403020204" pitchFamily="34" charset="0"/>
              </a:defRPr>
            </a:lvl1pPr>
          </a:lstStyle>
          <a:p>
            <a:pPr lvl="0"/>
            <a:r>
              <a:rPr lang="en-US" dirty="0"/>
              <a:t>We inspire. Through our social enterprise company, we push the boundaries of best practice by setting new standards, researching and disseminating new knowledge.</a:t>
            </a:r>
            <a:endParaRPr lang="en-GB" dirty="0"/>
          </a:p>
        </p:txBody>
      </p:sp>
      <p:sp>
        <p:nvSpPr>
          <p:cNvPr id="52" name="Text Placeholder 18">
            <a:extLst>
              <a:ext uri="{FF2B5EF4-FFF2-40B4-BE49-F238E27FC236}">
                <a16:creationId xmlns:a16="http://schemas.microsoft.com/office/drawing/2014/main" id="{4DBF21F4-27D7-4675-BEE8-3CECD2E06EDE}"/>
              </a:ext>
            </a:extLst>
          </p:cNvPr>
          <p:cNvSpPr>
            <a:spLocks noGrp="1"/>
          </p:cNvSpPr>
          <p:nvPr>
            <p:ph type="body" sz="quarter" idx="46" hasCustomPrompt="1"/>
          </p:nvPr>
        </p:nvSpPr>
        <p:spPr>
          <a:xfrm>
            <a:off x="6086500" y="4768751"/>
            <a:ext cx="2520000" cy="432000"/>
          </a:xfrm>
          <a:prstGeom prst="rect">
            <a:avLst/>
          </a:prstGeom>
        </p:spPr>
        <p:txBody>
          <a:bodyPr>
            <a:noAutofit/>
          </a:bodyPr>
          <a:lstStyle>
            <a:lvl1pPr marL="0" indent="0">
              <a:lnSpc>
                <a:spcPct val="100000"/>
              </a:lnSpc>
              <a:buNone/>
              <a:defRPr sz="1200" b="1" baseline="0">
                <a:solidFill>
                  <a:srgbClr val="56A495"/>
                </a:solidFill>
                <a:latin typeface="+mn-lt"/>
              </a:defRPr>
            </a:lvl1pPr>
          </a:lstStyle>
          <a:p>
            <a:pPr lvl="0"/>
            <a:r>
              <a:rPr lang="en-US" dirty="0"/>
              <a:t>would choose a sustainable of standards creation </a:t>
            </a:r>
          </a:p>
        </p:txBody>
      </p:sp>
      <p:sp>
        <p:nvSpPr>
          <p:cNvPr id="53" name="Text Placeholder 18">
            <a:extLst>
              <a:ext uri="{FF2B5EF4-FFF2-40B4-BE49-F238E27FC236}">
                <a16:creationId xmlns:a16="http://schemas.microsoft.com/office/drawing/2014/main" id="{DE88FEA3-5DBE-4E04-87AD-1801BAC16D43}"/>
              </a:ext>
            </a:extLst>
          </p:cNvPr>
          <p:cNvSpPr>
            <a:spLocks noGrp="1"/>
          </p:cNvSpPr>
          <p:nvPr>
            <p:ph type="body" sz="quarter" idx="47" hasCustomPrompt="1"/>
          </p:nvPr>
        </p:nvSpPr>
        <p:spPr>
          <a:xfrm>
            <a:off x="8769750" y="4227128"/>
            <a:ext cx="2520000" cy="540000"/>
          </a:xfrm>
          <a:prstGeom prst="rect">
            <a:avLst/>
          </a:prstGeom>
        </p:spPr>
        <p:txBody>
          <a:bodyPr anchor="ctr">
            <a:noAutofit/>
          </a:bodyPr>
          <a:lstStyle>
            <a:lvl1pPr marL="0" indent="0">
              <a:lnSpc>
                <a:spcPct val="100000"/>
              </a:lnSpc>
              <a:buNone/>
              <a:defRPr sz="4400" b="1" baseline="0">
                <a:solidFill>
                  <a:srgbClr val="56A495"/>
                </a:solidFill>
                <a:latin typeface="+mn-lt"/>
              </a:defRPr>
            </a:lvl1pPr>
          </a:lstStyle>
          <a:p>
            <a:pPr lvl="0"/>
            <a:r>
              <a:rPr lang="en-US" dirty="0"/>
              <a:t>78%</a:t>
            </a:r>
          </a:p>
        </p:txBody>
      </p:sp>
      <p:sp>
        <p:nvSpPr>
          <p:cNvPr id="54" name="Text Placeholder 17">
            <a:extLst>
              <a:ext uri="{FF2B5EF4-FFF2-40B4-BE49-F238E27FC236}">
                <a16:creationId xmlns:a16="http://schemas.microsoft.com/office/drawing/2014/main" id="{6D76E233-2B81-427F-A826-4F8AAF136AE6}"/>
              </a:ext>
            </a:extLst>
          </p:cNvPr>
          <p:cNvSpPr>
            <a:spLocks noGrp="1"/>
          </p:cNvSpPr>
          <p:nvPr>
            <p:ph type="body" sz="quarter" idx="48" hasCustomPrompt="1"/>
          </p:nvPr>
        </p:nvSpPr>
        <p:spPr>
          <a:xfrm>
            <a:off x="8769750" y="5245786"/>
            <a:ext cx="2520000" cy="1062926"/>
          </a:xfrm>
          <a:prstGeom prst="rect">
            <a:avLst/>
          </a:prstGeom>
        </p:spPr>
        <p:txBody>
          <a:bodyPr/>
          <a:lstStyle>
            <a:lvl1pPr marL="0" indent="0">
              <a:lnSpc>
                <a:spcPct val="100000"/>
              </a:lnSpc>
              <a:buFontTx/>
              <a:buNone/>
              <a:defRPr sz="1200">
                <a:solidFill>
                  <a:srgbClr val="333333">
                    <a:alpha val="80000"/>
                  </a:srgbClr>
                </a:solidFill>
                <a:latin typeface="+mj-lt"/>
                <a:ea typeface="Source Sans Pro Light" panose="020B0403030403020204" pitchFamily="34" charset="0"/>
              </a:defRPr>
            </a:lvl1pPr>
          </a:lstStyle>
          <a:p>
            <a:pPr lvl="0"/>
            <a:r>
              <a:rPr lang="en-US" dirty="0"/>
              <a:t>We inspire. Through our social enterprise company, we push the boundaries of best practice by setting new standards, researching and disseminating new knowledge.</a:t>
            </a:r>
            <a:endParaRPr lang="en-GB" dirty="0"/>
          </a:p>
        </p:txBody>
      </p:sp>
      <p:sp>
        <p:nvSpPr>
          <p:cNvPr id="55" name="Text Placeholder 18">
            <a:extLst>
              <a:ext uri="{FF2B5EF4-FFF2-40B4-BE49-F238E27FC236}">
                <a16:creationId xmlns:a16="http://schemas.microsoft.com/office/drawing/2014/main" id="{644A2DDC-70F8-4DAA-989C-E81ED40A39DD}"/>
              </a:ext>
            </a:extLst>
          </p:cNvPr>
          <p:cNvSpPr>
            <a:spLocks noGrp="1"/>
          </p:cNvSpPr>
          <p:nvPr>
            <p:ph type="body" sz="quarter" idx="49" hasCustomPrompt="1"/>
          </p:nvPr>
        </p:nvSpPr>
        <p:spPr>
          <a:xfrm>
            <a:off x="8769750" y="4761495"/>
            <a:ext cx="2520000" cy="432000"/>
          </a:xfrm>
          <a:prstGeom prst="rect">
            <a:avLst/>
          </a:prstGeom>
        </p:spPr>
        <p:txBody>
          <a:bodyPr>
            <a:noAutofit/>
          </a:bodyPr>
          <a:lstStyle>
            <a:lvl1pPr marL="0" indent="0">
              <a:lnSpc>
                <a:spcPct val="100000"/>
              </a:lnSpc>
              <a:buNone/>
              <a:defRPr sz="1200" b="1" baseline="0">
                <a:solidFill>
                  <a:srgbClr val="56A495"/>
                </a:solidFill>
                <a:latin typeface="+mn-lt"/>
              </a:defRPr>
            </a:lvl1pPr>
          </a:lstStyle>
          <a:p>
            <a:pPr lvl="0"/>
            <a:r>
              <a:rPr lang="en-US" dirty="0"/>
              <a:t>would choose a sustainable of standards creation </a:t>
            </a:r>
          </a:p>
        </p:txBody>
      </p:sp>
      <p:sp>
        <p:nvSpPr>
          <p:cNvPr id="29" name="Text Placeholder 10">
            <a:extLst>
              <a:ext uri="{FF2B5EF4-FFF2-40B4-BE49-F238E27FC236}">
                <a16:creationId xmlns:a16="http://schemas.microsoft.com/office/drawing/2014/main" id="{E0962007-21DE-4F43-95E6-C8C4FC8D49D8}"/>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E7983A49-5458-4FCB-942F-EDAE37655AAF}" type="slidenum">
              <a:rPr lang="en-US" smtClean="0"/>
              <a:pPr/>
              <a:t>‹#›</a:t>
            </a:fld>
            <a:endParaRPr lang="en-US" dirty="0"/>
          </a:p>
        </p:txBody>
      </p:sp>
    </p:spTree>
    <p:extLst>
      <p:ext uri="{BB962C8B-B14F-4D97-AF65-F5344CB8AC3E}">
        <p14:creationId xmlns:p14="http://schemas.microsoft.com/office/powerpoint/2010/main" val="1370334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tistics">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C76B8F4-36BB-41D7-8764-933943134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5600"/>
            <a:ext cx="1809958" cy="219960"/>
          </a:xfrm>
          <a:prstGeom prst="rect">
            <a:avLst/>
          </a:prstGeom>
        </p:spPr>
      </p:pic>
      <p:sp>
        <p:nvSpPr>
          <p:cNvPr id="28" name="Text Placeholder 18">
            <a:extLst>
              <a:ext uri="{FF2B5EF4-FFF2-40B4-BE49-F238E27FC236}">
                <a16:creationId xmlns:a16="http://schemas.microsoft.com/office/drawing/2014/main" id="{56EB118A-AC30-4E56-8F13-5D7BF85685A2}"/>
              </a:ext>
            </a:extLst>
          </p:cNvPr>
          <p:cNvSpPr>
            <a:spLocks noGrp="1"/>
          </p:cNvSpPr>
          <p:nvPr>
            <p:ph type="body" sz="quarter" idx="28" hasCustomPrompt="1"/>
          </p:nvPr>
        </p:nvSpPr>
        <p:spPr>
          <a:xfrm>
            <a:off x="720000" y="2441660"/>
            <a:ext cx="2520000" cy="1142387"/>
          </a:xfrm>
          <a:prstGeom prst="rect">
            <a:avLst/>
          </a:prstGeom>
        </p:spPr>
        <p:txBody>
          <a:bodyPr>
            <a:noAutofit/>
          </a:bodyPr>
          <a:lstStyle>
            <a:lvl1pPr marL="0" indent="0">
              <a:lnSpc>
                <a:spcPct val="100000"/>
              </a:lnSpc>
              <a:buNone/>
              <a:defRPr sz="2000" b="0" baseline="0">
                <a:solidFill>
                  <a:srgbClr val="56A495"/>
                </a:solidFill>
                <a:latin typeface="+mn-lt"/>
              </a:defRPr>
            </a:lvl1pPr>
          </a:lstStyle>
          <a:p>
            <a:pPr lvl="0"/>
            <a:r>
              <a:rPr lang="en-US" dirty="0"/>
              <a:t>would choose a sustainable of standards creation </a:t>
            </a:r>
          </a:p>
        </p:txBody>
      </p:sp>
      <p:sp>
        <p:nvSpPr>
          <p:cNvPr id="37" name="Text Placeholder 18">
            <a:extLst>
              <a:ext uri="{FF2B5EF4-FFF2-40B4-BE49-F238E27FC236}">
                <a16:creationId xmlns:a16="http://schemas.microsoft.com/office/drawing/2014/main" id="{42718F81-B028-45D9-92A3-E9C1A533F50C}"/>
              </a:ext>
            </a:extLst>
          </p:cNvPr>
          <p:cNvSpPr>
            <a:spLocks noGrp="1"/>
          </p:cNvSpPr>
          <p:nvPr>
            <p:ph type="body" sz="quarter" idx="31" hasCustomPrompt="1"/>
          </p:nvPr>
        </p:nvSpPr>
        <p:spPr>
          <a:xfrm>
            <a:off x="3403250" y="2441660"/>
            <a:ext cx="2520000" cy="1142386"/>
          </a:xfrm>
          <a:prstGeom prst="rect">
            <a:avLst/>
          </a:prstGeom>
        </p:spPr>
        <p:txBody>
          <a:bodyPr>
            <a:noAutofit/>
          </a:bodyPr>
          <a:lstStyle>
            <a:lvl1pPr marL="0" indent="0">
              <a:lnSpc>
                <a:spcPct val="100000"/>
              </a:lnSpc>
              <a:buNone/>
              <a:defRPr sz="2000" b="0" baseline="0">
                <a:solidFill>
                  <a:srgbClr val="56A495"/>
                </a:solidFill>
                <a:latin typeface="+mn-lt"/>
              </a:defRPr>
            </a:lvl1pPr>
          </a:lstStyle>
          <a:p>
            <a:pPr lvl="0"/>
            <a:r>
              <a:rPr lang="en-US" dirty="0"/>
              <a:t>would choose a sustainable of standards creation </a:t>
            </a:r>
          </a:p>
        </p:txBody>
      </p:sp>
      <p:sp>
        <p:nvSpPr>
          <p:cNvPr id="40" name="Text Placeholder 18">
            <a:extLst>
              <a:ext uri="{FF2B5EF4-FFF2-40B4-BE49-F238E27FC236}">
                <a16:creationId xmlns:a16="http://schemas.microsoft.com/office/drawing/2014/main" id="{E3CC8936-E974-4AC3-8F97-6BB29352B13B}"/>
              </a:ext>
            </a:extLst>
          </p:cNvPr>
          <p:cNvSpPr>
            <a:spLocks noGrp="1"/>
          </p:cNvSpPr>
          <p:nvPr>
            <p:ph type="body" sz="quarter" idx="34" hasCustomPrompt="1"/>
          </p:nvPr>
        </p:nvSpPr>
        <p:spPr>
          <a:xfrm>
            <a:off x="6086500" y="2441660"/>
            <a:ext cx="2520000" cy="1142386"/>
          </a:xfrm>
          <a:prstGeom prst="rect">
            <a:avLst/>
          </a:prstGeom>
        </p:spPr>
        <p:txBody>
          <a:bodyPr>
            <a:noAutofit/>
          </a:bodyPr>
          <a:lstStyle>
            <a:lvl1pPr marL="0" indent="0">
              <a:lnSpc>
                <a:spcPct val="100000"/>
              </a:lnSpc>
              <a:buNone/>
              <a:defRPr sz="2000" b="0" baseline="0">
                <a:solidFill>
                  <a:srgbClr val="56A495"/>
                </a:solidFill>
                <a:latin typeface="+mn-lt"/>
              </a:defRPr>
            </a:lvl1pPr>
          </a:lstStyle>
          <a:p>
            <a:pPr lvl="0"/>
            <a:r>
              <a:rPr lang="en-US" dirty="0"/>
              <a:t>would choose a sustainable of standards creation </a:t>
            </a:r>
          </a:p>
        </p:txBody>
      </p:sp>
      <p:sp>
        <p:nvSpPr>
          <p:cNvPr id="43" name="Text Placeholder 18">
            <a:extLst>
              <a:ext uri="{FF2B5EF4-FFF2-40B4-BE49-F238E27FC236}">
                <a16:creationId xmlns:a16="http://schemas.microsoft.com/office/drawing/2014/main" id="{B754137C-5246-4BFF-ABDF-9CCEDB75F14E}"/>
              </a:ext>
            </a:extLst>
          </p:cNvPr>
          <p:cNvSpPr>
            <a:spLocks noGrp="1"/>
          </p:cNvSpPr>
          <p:nvPr>
            <p:ph type="body" sz="quarter" idx="37" hasCustomPrompt="1"/>
          </p:nvPr>
        </p:nvSpPr>
        <p:spPr>
          <a:xfrm>
            <a:off x="8769750" y="2441660"/>
            <a:ext cx="2520000" cy="1149642"/>
          </a:xfrm>
          <a:prstGeom prst="rect">
            <a:avLst/>
          </a:prstGeom>
        </p:spPr>
        <p:txBody>
          <a:bodyPr>
            <a:noAutofit/>
          </a:bodyPr>
          <a:lstStyle>
            <a:lvl1pPr marL="0" indent="0">
              <a:lnSpc>
                <a:spcPct val="100000"/>
              </a:lnSpc>
              <a:buNone/>
              <a:defRPr sz="2000" b="0" baseline="0">
                <a:solidFill>
                  <a:srgbClr val="56A495"/>
                </a:solidFill>
                <a:latin typeface="+mn-lt"/>
              </a:defRPr>
            </a:lvl1pPr>
          </a:lstStyle>
          <a:p>
            <a:pPr lvl="0"/>
            <a:r>
              <a:rPr lang="en-US" dirty="0"/>
              <a:t>would choose a sustainable of standards creation </a:t>
            </a:r>
          </a:p>
        </p:txBody>
      </p:sp>
      <p:sp>
        <p:nvSpPr>
          <p:cNvPr id="29" name="Text Placeholder 10">
            <a:extLst>
              <a:ext uri="{FF2B5EF4-FFF2-40B4-BE49-F238E27FC236}">
                <a16:creationId xmlns:a16="http://schemas.microsoft.com/office/drawing/2014/main" id="{E0962007-21DE-4F43-95E6-C8C4FC8D49D8}"/>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E7983A49-5458-4FCB-942F-EDAE37655AAF}" type="slidenum">
              <a:rPr lang="en-US" smtClean="0"/>
              <a:pPr/>
              <a:t>‹#›</a:t>
            </a:fld>
            <a:endParaRPr lang="en-US" dirty="0"/>
          </a:p>
        </p:txBody>
      </p:sp>
      <p:pic>
        <p:nvPicPr>
          <p:cNvPr id="3" name="Graphic 2" descr="Group">
            <a:extLst>
              <a:ext uri="{FF2B5EF4-FFF2-40B4-BE49-F238E27FC236}">
                <a16:creationId xmlns:a16="http://schemas.microsoft.com/office/drawing/2014/main" id="{F71D7756-8895-4FC7-BBF7-15A5A167219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000" y="1531596"/>
            <a:ext cx="914400" cy="914400"/>
          </a:xfrm>
          <a:prstGeom prst="rect">
            <a:avLst/>
          </a:prstGeom>
        </p:spPr>
      </p:pic>
      <p:pic>
        <p:nvPicPr>
          <p:cNvPr id="7" name="Graphic 6" descr="Chat">
            <a:extLst>
              <a:ext uri="{FF2B5EF4-FFF2-40B4-BE49-F238E27FC236}">
                <a16:creationId xmlns:a16="http://schemas.microsoft.com/office/drawing/2014/main" id="{80FB2A36-E8EC-4B7A-B112-0EF0AA8C436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86500" y="1531596"/>
            <a:ext cx="914400" cy="914400"/>
          </a:xfrm>
          <a:prstGeom prst="rect">
            <a:avLst/>
          </a:prstGeom>
        </p:spPr>
      </p:pic>
      <p:pic>
        <p:nvPicPr>
          <p:cNvPr id="12" name="Graphic 11" descr="Handshake">
            <a:extLst>
              <a:ext uri="{FF2B5EF4-FFF2-40B4-BE49-F238E27FC236}">
                <a16:creationId xmlns:a16="http://schemas.microsoft.com/office/drawing/2014/main" id="{CA97A652-0BA9-4F87-8A03-7A1189911420}"/>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0000" y="3673032"/>
            <a:ext cx="1088867" cy="1088867"/>
          </a:xfrm>
          <a:prstGeom prst="rect">
            <a:avLst/>
          </a:prstGeom>
        </p:spPr>
      </p:pic>
      <p:pic>
        <p:nvPicPr>
          <p:cNvPr id="17" name="Graphic 16" descr="Trophy">
            <a:extLst>
              <a:ext uri="{FF2B5EF4-FFF2-40B4-BE49-F238E27FC236}">
                <a16:creationId xmlns:a16="http://schemas.microsoft.com/office/drawing/2014/main" id="{9B19F4EC-EB89-4CD4-9BFE-36D0E697F22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39848" y="3698432"/>
            <a:ext cx="914400" cy="914400"/>
          </a:xfrm>
          <a:prstGeom prst="rect">
            <a:avLst/>
          </a:prstGeom>
        </p:spPr>
      </p:pic>
      <p:pic>
        <p:nvPicPr>
          <p:cNvPr id="32" name="Graphic 31" descr="Cement truck">
            <a:extLst>
              <a:ext uri="{FF2B5EF4-FFF2-40B4-BE49-F238E27FC236}">
                <a16:creationId xmlns:a16="http://schemas.microsoft.com/office/drawing/2014/main" id="{E3645056-6D58-4157-ABB9-5DBA5763145E}"/>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33757" y="3698432"/>
            <a:ext cx="914400" cy="914400"/>
          </a:xfrm>
          <a:prstGeom prst="rect">
            <a:avLst/>
          </a:prstGeom>
        </p:spPr>
      </p:pic>
      <p:pic>
        <p:nvPicPr>
          <p:cNvPr id="56" name="Graphic 55" descr="City">
            <a:extLst>
              <a:ext uri="{FF2B5EF4-FFF2-40B4-BE49-F238E27FC236}">
                <a16:creationId xmlns:a16="http://schemas.microsoft.com/office/drawing/2014/main" id="{4C27C6C0-14F2-4A67-A796-89FEE38A993C}"/>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69750" y="1531596"/>
            <a:ext cx="914400" cy="914400"/>
          </a:xfrm>
          <a:prstGeom prst="rect">
            <a:avLst/>
          </a:prstGeom>
        </p:spPr>
      </p:pic>
      <p:pic>
        <p:nvPicPr>
          <p:cNvPr id="58" name="Graphic 57" descr="Scales of Justice">
            <a:extLst>
              <a:ext uri="{FF2B5EF4-FFF2-40B4-BE49-F238E27FC236}">
                <a16:creationId xmlns:a16="http://schemas.microsoft.com/office/drawing/2014/main" id="{9405A4B7-A33D-4D2A-A633-A4C540DA5D38}"/>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403250" y="1531596"/>
            <a:ext cx="914400" cy="914400"/>
          </a:xfrm>
          <a:prstGeom prst="rect">
            <a:avLst/>
          </a:prstGeom>
        </p:spPr>
      </p:pic>
      <p:pic>
        <p:nvPicPr>
          <p:cNvPr id="60" name="Graphic 59" descr="Recycle">
            <a:extLst>
              <a:ext uri="{FF2B5EF4-FFF2-40B4-BE49-F238E27FC236}">
                <a16:creationId xmlns:a16="http://schemas.microsoft.com/office/drawing/2014/main" id="{7C4E360B-D5E4-4599-97D9-811A3892E590}"/>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327665" y="3698432"/>
            <a:ext cx="914400" cy="914400"/>
          </a:xfrm>
          <a:prstGeom prst="rect">
            <a:avLst/>
          </a:prstGeom>
        </p:spPr>
      </p:pic>
      <p:sp>
        <p:nvSpPr>
          <p:cNvPr id="61" name="Text Placeholder 18">
            <a:extLst>
              <a:ext uri="{FF2B5EF4-FFF2-40B4-BE49-F238E27FC236}">
                <a16:creationId xmlns:a16="http://schemas.microsoft.com/office/drawing/2014/main" id="{9CEDC362-450A-4049-A6C8-73921B06D048}"/>
              </a:ext>
            </a:extLst>
          </p:cNvPr>
          <p:cNvSpPr>
            <a:spLocks noGrp="1"/>
          </p:cNvSpPr>
          <p:nvPr>
            <p:ph type="body" sz="quarter" idx="38" hasCustomPrompt="1"/>
          </p:nvPr>
        </p:nvSpPr>
        <p:spPr>
          <a:xfrm>
            <a:off x="701286" y="4664933"/>
            <a:ext cx="2520000" cy="1142387"/>
          </a:xfrm>
          <a:prstGeom prst="rect">
            <a:avLst/>
          </a:prstGeom>
        </p:spPr>
        <p:txBody>
          <a:bodyPr>
            <a:noAutofit/>
          </a:bodyPr>
          <a:lstStyle>
            <a:lvl1pPr marL="0" indent="0">
              <a:lnSpc>
                <a:spcPct val="100000"/>
              </a:lnSpc>
              <a:buNone/>
              <a:defRPr sz="2000" b="0" baseline="0">
                <a:solidFill>
                  <a:srgbClr val="56A495"/>
                </a:solidFill>
                <a:latin typeface="+mn-lt"/>
              </a:defRPr>
            </a:lvl1pPr>
          </a:lstStyle>
          <a:p>
            <a:pPr lvl="0"/>
            <a:r>
              <a:rPr lang="en-US" dirty="0"/>
              <a:t>would choose a sustainable of standards creation </a:t>
            </a:r>
          </a:p>
        </p:txBody>
      </p:sp>
      <p:sp>
        <p:nvSpPr>
          <p:cNvPr id="62" name="Text Placeholder 18">
            <a:extLst>
              <a:ext uri="{FF2B5EF4-FFF2-40B4-BE49-F238E27FC236}">
                <a16:creationId xmlns:a16="http://schemas.microsoft.com/office/drawing/2014/main" id="{DDC87983-B8FC-43F0-A74C-1264D310BBC5}"/>
              </a:ext>
            </a:extLst>
          </p:cNvPr>
          <p:cNvSpPr>
            <a:spLocks noGrp="1"/>
          </p:cNvSpPr>
          <p:nvPr>
            <p:ph type="body" sz="quarter" idx="39" hasCustomPrompt="1"/>
          </p:nvPr>
        </p:nvSpPr>
        <p:spPr>
          <a:xfrm>
            <a:off x="3384536" y="4664934"/>
            <a:ext cx="2520000" cy="1142386"/>
          </a:xfrm>
          <a:prstGeom prst="rect">
            <a:avLst/>
          </a:prstGeom>
        </p:spPr>
        <p:txBody>
          <a:bodyPr>
            <a:noAutofit/>
          </a:bodyPr>
          <a:lstStyle>
            <a:lvl1pPr marL="0" indent="0">
              <a:lnSpc>
                <a:spcPct val="100000"/>
              </a:lnSpc>
              <a:buNone/>
              <a:defRPr sz="2000" b="0" baseline="0">
                <a:solidFill>
                  <a:srgbClr val="56A495"/>
                </a:solidFill>
                <a:latin typeface="+mn-lt"/>
              </a:defRPr>
            </a:lvl1pPr>
          </a:lstStyle>
          <a:p>
            <a:pPr lvl="0"/>
            <a:r>
              <a:rPr lang="en-US" dirty="0"/>
              <a:t>would choose a sustainable of standards creation </a:t>
            </a:r>
          </a:p>
        </p:txBody>
      </p:sp>
      <p:sp>
        <p:nvSpPr>
          <p:cNvPr id="63" name="Text Placeholder 18">
            <a:extLst>
              <a:ext uri="{FF2B5EF4-FFF2-40B4-BE49-F238E27FC236}">
                <a16:creationId xmlns:a16="http://schemas.microsoft.com/office/drawing/2014/main" id="{08FD91A2-4623-4B0B-A375-D274673F3B0A}"/>
              </a:ext>
            </a:extLst>
          </p:cNvPr>
          <p:cNvSpPr>
            <a:spLocks noGrp="1"/>
          </p:cNvSpPr>
          <p:nvPr>
            <p:ph type="body" sz="quarter" idx="40" hasCustomPrompt="1"/>
          </p:nvPr>
        </p:nvSpPr>
        <p:spPr>
          <a:xfrm>
            <a:off x="6067786" y="4672190"/>
            <a:ext cx="2520000" cy="1142386"/>
          </a:xfrm>
          <a:prstGeom prst="rect">
            <a:avLst/>
          </a:prstGeom>
        </p:spPr>
        <p:txBody>
          <a:bodyPr>
            <a:noAutofit/>
          </a:bodyPr>
          <a:lstStyle>
            <a:lvl1pPr marL="0" indent="0">
              <a:lnSpc>
                <a:spcPct val="100000"/>
              </a:lnSpc>
              <a:buNone/>
              <a:defRPr sz="2000" b="0" baseline="0">
                <a:solidFill>
                  <a:srgbClr val="56A495"/>
                </a:solidFill>
                <a:latin typeface="+mn-lt"/>
              </a:defRPr>
            </a:lvl1pPr>
          </a:lstStyle>
          <a:p>
            <a:pPr lvl="0"/>
            <a:r>
              <a:rPr lang="en-US" dirty="0"/>
              <a:t>would choose a sustainable of standards creation </a:t>
            </a:r>
          </a:p>
        </p:txBody>
      </p:sp>
      <p:sp>
        <p:nvSpPr>
          <p:cNvPr id="64" name="Text Placeholder 18">
            <a:extLst>
              <a:ext uri="{FF2B5EF4-FFF2-40B4-BE49-F238E27FC236}">
                <a16:creationId xmlns:a16="http://schemas.microsoft.com/office/drawing/2014/main" id="{C213C4FA-F8F7-4BD1-9750-F9BCF0725BDF}"/>
              </a:ext>
            </a:extLst>
          </p:cNvPr>
          <p:cNvSpPr>
            <a:spLocks noGrp="1"/>
          </p:cNvSpPr>
          <p:nvPr>
            <p:ph type="body" sz="quarter" idx="41" hasCustomPrompt="1"/>
          </p:nvPr>
        </p:nvSpPr>
        <p:spPr>
          <a:xfrm>
            <a:off x="8751036" y="4664934"/>
            <a:ext cx="2520000" cy="1149642"/>
          </a:xfrm>
          <a:prstGeom prst="rect">
            <a:avLst/>
          </a:prstGeom>
        </p:spPr>
        <p:txBody>
          <a:bodyPr>
            <a:noAutofit/>
          </a:bodyPr>
          <a:lstStyle>
            <a:lvl1pPr marL="0" indent="0">
              <a:lnSpc>
                <a:spcPct val="100000"/>
              </a:lnSpc>
              <a:buNone/>
              <a:defRPr sz="2000" b="0" baseline="0">
                <a:solidFill>
                  <a:srgbClr val="56A495"/>
                </a:solidFill>
                <a:latin typeface="+mn-lt"/>
              </a:defRPr>
            </a:lvl1pPr>
          </a:lstStyle>
          <a:p>
            <a:pPr lvl="0"/>
            <a:r>
              <a:rPr lang="en-US" dirty="0"/>
              <a:t>would choose a sustainable of standards creation </a:t>
            </a:r>
          </a:p>
        </p:txBody>
      </p:sp>
    </p:spTree>
    <p:extLst>
      <p:ext uri="{BB962C8B-B14F-4D97-AF65-F5344CB8AC3E}">
        <p14:creationId xmlns:p14="http://schemas.microsoft.com/office/powerpoint/2010/main" val="3255111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59D8A-A4FC-44CC-8383-BE4DF8786F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643926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11" name="Text Placeholder 18">
            <a:extLst>
              <a:ext uri="{FF2B5EF4-FFF2-40B4-BE49-F238E27FC236}">
                <a16:creationId xmlns:a16="http://schemas.microsoft.com/office/drawing/2014/main" id="{09094ECD-7DC2-40F0-B9AA-12C38455ABFC}"/>
              </a:ext>
            </a:extLst>
          </p:cNvPr>
          <p:cNvSpPr>
            <a:spLocks noGrp="1"/>
          </p:cNvSpPr>
          <p:nvPr>
            <p:ph type="body" sz="quarter" idx="14" hasCustomPrompt="1"/>
          </p:nvPr>
        </p:nvSpPr>
        <p:spPr>
          <a:xfrm>
            <a:off x="720000" y="1296000"/>
            <a:ext cx="5194851" cy="520422"/>
          </a:xfrm>
          <a:prstGeom prst="rect">
            <a:avLst/>
          </a:prstGeom>
        </p:spPr>
        <p:txBody>
          <a:bodyPr>
            <a:noAutofit/>
          </a:bodyPr>
          <a:lstStyle>
            <a:lvl1pPr marL="0" indent="0">
              <a:lnSpc>
                <a:spcPct val="100000"/>
              </a:lnSpc>
              <a:buNone/>
              <a:defRPr sz="3200" baseline="0">
                <a:solidFill>
                  <a:schemeClr val="accent4"/>
                </a:solidFill>
                <a:latin typeface="+mj-lt"/>
              </a:defRPr>
            </a:lvl1pPr>
          </a:lstStyle>
          <a:p>
            <a:pPr lvl="0"/>
            <a:r>
              <a:rPr lang="en-US" dirty="0"/>
              <a:t>Title</a:t>
            </a:r>
          </a:p>
        </p:txBody>
      </p:sp>
      <p:pic>
        <p:nvPicPr>
          <p:cNvPr id="33" name="Picture 32">
            <a:extLst>
              <a:ext uri="{FF2B5EF4-FFF2-40B4-BE49-F238E27FC236}">
                <a16:creationId xmlns:a16="http://schemas.microsoft.com/office/drawing/2014/main" id="{DC76B8F4-36BB-41D7-8764-933943134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5600"/>
            <a:ext cx="1809958" cy="219960"/>
          </a:xfrm>
          <a:prstGeom prst="rect">
            <a:avLst/>
          </a:prstGeom>
        </p:spPr>
      </p:pic>
      <p:sp>
        <p:nvSpPr>
          <p:cNvPr id="28" name="Text Placeholder 18">
            <a:extLst>
              <a:ext uri="{FF2B5EF4-FFF2-40B4-BE49-F238E27FC236}">
                <a16:creationId xmlns:a16="http://schemas.microsoft.com/office/drawing/2014/main" id="{56EB118A-AC30-4E56-8F13-5D7BF85685A2}"/>
              </a:ext>
            </a:extLst>
          </p:cNvPr>
          <p:cNvSpPr>
            <a:spLocks noGrp="1"/>
          </p:cNvSpPr>
          <p:nvPr>
            <p:ph type="body" sz="quarter" idx="28" hasCustomPrompt="1"/>
          </p:nvPr>
        </p:nvSpPr>
        <p:spPr>
          <a:xfrm>
            <a:off x="719999" y="1888750"/>
            <a:ext cx="10657061" cy="520422"/>
          </a:xfrm>
          <a:prstGeom prst="rect">
            <a:avLst/>
          </a:prstGeom>
        </p:spPr>
        <p:txBody>
          <a:bodyPr>
            <a:noAutofit/>
          </a:bodyPr>
          <a:lstStyle>
            <a:lvl1pPr marL="0" indent="0">
              <a:lnSpc>
                <a:spcPts val="1600"/>
              </a:lnSpc>
              <a:buNone/>
              <a:defRPr sz="1600" baseline="0">
                <a:solidFill>
                  <a:srgbClr val="56A495"/>
                </a:solidFill>
                <a:latin typeface="+mn-lt"/>
              </a:defRPr>
            </a:lvl1pPr>
          </a:lstStyle>
          <a:p>
            <a:pPr lvl="0"/>
            <a:r>
              <a:rPr lang="en-US" dirty="0"/>
              <a:t>Introduction.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Proin</a:t>
            </a:r>
            <a:r>
              <a:rPr lang="en-US" dirty="0"/>
              <a:t> </a:t>
            </a:r>
            <a:r>
              <a:rPr lang="en-US" dirty="0" err="1"/>
              <a:t>condimentum</a:t>
            </a:r>
            <a:r>
              <a:rPr lang="en-US" dirty="0"/>
              <a:t> dolor vitae </a:t>
            </a:r>
            <a:r>
              <a:rPr lang="en-US" dirty="0" err="1"/>
              <a:t>nibh</a:t>
            </a:r>
            <a:r>
              <a:rPr lang="en-US" dirty="0"/>
              <a:t> vestibulum </a:t>
            </a:r>
            <a:r>
              <a:rPr lang="en-US" dirty="0" err="1"/>
              <a:t>feugiat</a:t>
            </a:r>
            <a:r>
              <a:rPr lang="en-US" dirty="0"/>
              <a:t>. Integer </a:t>
            </a:r>
            <a:r>
              <a:rPr lang="en-US" dirty="0" err="1"/>
              <a:t>aliquet</a:t>
            </a:r>
            <a:r>
              <a:rPr lang="en-US" dirty="0"/>
              <a:t> </a:t>
            </a:r>
            <a:r>
              <a:rPr lang="en-US" dirty="0" err="1"/>
              <a:t>turpis</a:t>
            </a:r>
            <a:r>
              <a:rPr lang="en-US" dirty="0"/>
              <a:t> </a:t>
            </a:r>
            <a:r>
              <a:rPr lang="en-US" dirty="0" err="1"/>
              <a:t>odio</a:t>
            </a:r>
            <a:r>
              <a:rPr lang="en-US" dirty="0"/>
              <a:t>, non </a:t>
            </a:r>
            <a:r>
              <a:rPr lang="en-US" dirty="0" err="1"/>
              <a:t>hendrerit</a:t>
            </a:r>
            <a:r>
              <a:rPr lang="en-US" dirty="0"/>
              <a:t> </a:t>
            </a:r>
            <a:r>
              <a:rPr lang="en-US" dirty="0" err="1"/>
              <a:t>quam</a:t>
            </a:r>
            <a:r>
              <a:rPr lang="en-US" dirty="0"/>
              <a:t> </a:t>
            </a:r>
            <a:r>
              <a:rPr lang="en-US" dirty="0" err="1"/>
              <a:t>iaculis</a:t>
            </a:r>
            <a:r>
              <a:rPr lang="en-US" dirty="0"/>
              <a:t> </a:t>
            </a:r>
            <a:r>
              <a:rPr lang="en-US" dirty="0" err="1"/>
              <a:t>eget</a:t>
            </a:r>
            <a:r>
              <a:rPr lang="en-US" dirty="0"/>
              <a:t>. </a:t>
            </a:r>
            <a:r>
              <a:rPr lang="en-US" dirty="0" err="1"/>
              <a:t>Quisque</a:t>
            </a:r>
            <a:r>
              <a:rPr lang="en-US" dirty="0"/>
              <a:t> </a:t>
            </a:r>
            <a:r>
              <a:rPr lang="en-US" dirty="0" err="1"/>
              <a:t>sodales</a:t>
            </a:r>
            <a:r>
              <a:rPr lang="en-US" dirty="0"/>
              <a:t> id </a:t>
            </a:r>
            <a:r>
              <a:rPr lang="en-US" dirty="0" err="1"/>
              <a:t>mauris</a:t>
            </a:r>
            <a:r>
              <a:rPr lang="en-US" dirty="0"/>
              <a:t> at </a:t>
            </a:r>
            <a:r>
              <a:rPr lang="en-US" dirty="0" err="1"/>
              <a:t>molestie</a:t>
            </a:r>
            <a:r>
              <a:rPr lang="en-US" dirty="0"/>
              <a:t>. Maecenas </a:t>
            </a:r>
            <a:r>
              <a:rPr lang="en-US" dirty="0" err="1"/>
              <a:t>ut</a:t>
            </a:r>
            <a:r>
              <a:rPr lang="en-US" dirty="0"/>
              <a:t> lacinia ex. </a:t>
            </a:r>
          </a:p>
        </p:txBody>
      </p:sp>
      <p:sp>
        <p:nvSpPr>
          <p:cNvPr id="6" name="Text Placeholder 10">
            <a:extLst>
              <a:ext uri="{FF2B5EF4-FFF2-40B4-BE49-F238E27FC236}">
                <a16:creationId xmlns:a16="http://schemas.microsoft.com/office/drawing/2014/main" id="{42C2B0B9-A541-461B-BEF6-60E83BB9DC2F}"/>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E7983A49-5458-4FCB-942F-EDAE37655AAF}" type="slidenum">
              <a:rPr lang="en-US" smtClean="0"/>
              <a:pPr/>
              <a:t>‹#›</a:t>
            </a:fld>
            <a:endParaRPr lang="en-US" dirty="0"/>
          </a:p>
        </p:txBody>
      </p:sp>
      <p:sp>
        <p:nvSpPr>
          <p:cNvPr id="7" name="Rectangle 1">
            <a:extLst>
              <a:ext uri="{FF2B5EF4-FFF2-40B4-BE49-F238E27FC236}">
                <a16:creationId xmlns:a16="http://schemas.microsoft.com/office/drawing/2014/main" id="{E4F0870D-0138-4162-BE16-3FACCE307241}"/>
              </a:ext>
            </a:extLst>
          </p:cNvPr>
          <p:cNvSpPr/>
          <p:nvPr userDrawn="1"/>
        </p:nvSpPr>
        <p:spPr>
          <a:xfrm>
            <a:off x="720000" y="2484382"/>
            <a:ext cx="1238222" cy="63500"/>
          </a:xfrm>
          <a:custGeom>
            <a:avLst/>
            <a:gdLst>
              <a:gd name="connsiteX0" fmla="*/ 0 w 1238222"/>
              <a:gd name="connsiteY0" fmla="*/ 0 h 86932"/>
              <a:gd name="connsiteX1" fmla="*/ 1238222 w 1238222"/>
              <a:gd name="connsiteY1" fmla="*/ 0 h 86932"/>
              <a:gd name="connsiteX2" fmla="*/ 1238222 w 1238222"/>
              <a:gd name="connsiteY2" fmla="*/ 86932 h 86932"/>
              <a:gd name="connsiteX3" fmla="*/ 0 w 1238222"/>
              <a:gd name="connsiteY3" fmla="*/ 86932 h 86932"/>
              <a:gd name="connsiteX4" fmla="*/ 0 w 1238222"/>
              <a:gd name="connsiteY4" fmla="*/ 0 h 86932"/>
              <a:gd name="connsiteX0" fmla="*/ 0 w 1238222"/>
              <a:gd name="connsiteY0" fmla="*/ 0 h 86932"/>
              <a:gd name="connsiteX1" fmla="*/ 1238222 w 1238222"/>
              <a:gd name="connsiteY1" fmla="*/ 0 h 86932"/>
              <a:gd name="connsiteX2" fmla="*/ 1071534 w 1238222"/>
              <a:gd name="connsiteY2" fmla="*/ 86932 h 86932"/>
              <a:gd name="connsiteX3" fmla="*/ 0 w 1238222"/>
              <a:gd name="connsiteY3" fmla="*/ 86932 h 86932"/>
              <a:gd name="connsiteX4" fmla="*/ 0 w 1238222"/>
              <a:gd name="connsiteY4" fmla="*/ 0 h 86932"/>
              <a:gd name="connsiteX0" fmla="*/ 0 w 1238222"/>
              <a:gd name="connsiteY0" fmla="*/ 0 h 89160"/>
              <a:gd name="connsiteX1" fmla="*/ 1238222 w 1238222"/>
              <a:gd name="connsiteY1" fmla="*/ 0 h 89160"/>
              <a:gd name="connsiteX2" fmla="*/ 1139797 w 1238222"/>
              <a:gd name="connsiteY2" fmla="*/ 89160 h 89160"/>
              <a:gd name="connsiteX3" fmla="*/ 0 w 1238222"/>
              <a:gd name="connsiteY3" fmla="*/ 86932 h 89160"/>
              <a:gd name="connsiteX4" fmla="*/ 0 w 1238222"/>
              <a:gd name="connsiteY4" fmla="*/ 0 h 89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22" h="89160">
                <a:moveTo>
                  <a:pt x="0" y="0"/>
                </a:moveTo>
                <a:lnTo>
                  <a:pt x="1238222" y="0"/>
                </a:lnTo>
                <a:lnTo>
                  <a:pt x="1139797" y="89160"/>
                </a:lnTo>
                <a:lnTo>
                  <a:pt x="0" y="86932"/>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BBCE4A65-65FA-4FF1-9B40-265B78EDB4E3}"/>
              </a:ext>
            </a:extLst>
          </p:cNvPr>
          <p:cNvSpPr>
            <a:spLocks noGrp="1"/>
          </p:cNvSpPr>
          <p:nvPr>
            <p:ph type="body" sz="quarter" idx="29"/>
          </p:nvPr>
        </p:nvSpPr>
        <p:spPr>
          <a:xfrm>
            <a:off x="720725" y="2808000"/>
            <a:ext cx="10656888" cy="3240543"/>
          </a:xfrm>
          <a:prstGeom prst="rect">
            <a:avLst/>
          </a:prstGeom>
        </p:spPr>
        <p:txBody>
          <a:bodyPr/>
          <a:lstStyle>
            <a:lvl1pPr marL="514350" indent="-514350">
              <a:lnSpc>
                <a:spcPct val="100000"/>
              </a:lnSpc>
              <a:buFont typeface="Arial" panose="020B0604020202020204" pitchFamily="34" charset="0"/>
              <a:buChar char="•"/>
              <a:defRPr sz="2000"/>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66666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ingle Content">
    <p:spTree>
      <p:nvGrpSpPr>
        <p:cNvPr id="1" name=""/>
        <p:cNvGrpSpPr/>
        <p:nvPr/>
      </p:nvGrpSpPr>
      <p:grpSpPr>
        <a:xfrm>
          <a:off x="0" y="0"/>
          <a:ext cx="0" cy="0"/>
          <a:chOff x="0" y="0"/>
          <a:chExt cx="0" cy="0"/>
        </a:xfrm>
      </p:grpSpPr>
      <p:sp>
        <p:nvSpPr>
          <p:cNvPr id="11" name="Text Placeholder 18">
            <a:extLst>
              <a:ext uri="{FF2B5EF4-FFF2-40B4-BE49-F238E27FC236}">
                <a16:creationId xmlns:a16="http://schemas.microsoft.com/office/drawing/2014/main" id="{09094ECD-7DC2-40F0-B9AA-12C38455ABFC}"/>
              </a:ext>
            </a:extLst>
          </p:cNvPr>
          <p:cNvSpPr>
            <a:spLocks noGrp="1"/>
          </p:cNvSpPr>
          <p:nvPr>
            <p:ph type="body" sz="quarter" idx="14" hasCustomPrompt="1"/>
          </p:nvPr>
        </p:nvSpPr>
        <p:spPr>
          <a:xfrm>
            <a:off x="720000" y="1296000"/>
            <a:ext cx="5194851" cy="520422"/>
          </a:xfrm>
          <a:prstGeom prst="rect">
            <a:avLst/>
          </a:prstGeom>
        </p:spPr>
        <p:txBody>
          <a:bodyPr>
            <a:noAutofit/>
          </a:bodyPr>
          <a:lstStyle>
            <a:lvl1pPr marL="0" indent="0">
              <a:lnSpc>
                <a:spcPct val="100000"/>
              </a:lnSpc>
              <a:buNone/>
              <a:defRPr sz="3200" baseline="0">
                <a:solidFill>
                  <a:schemeClr val="accent4"/>
                </a:solidFill>
                <a:latin typeface="+mj-lt"/>
              </a:defRPr>
            </a:lvl1pPr>
          </a:lstStyle>
          <a:p>
            <a:pPr lvl="0"/>
            <a:r>
              <a:rPr lang="en-US" dirty="0"/>
              <a:t>Title</a:t>
            </a:r>
          </a:p>
        </p:txBody>
      </p:sp>
      <p:pic>
        <p:nvPicPr>
          <p:cNvPr id="33" name="Picture 32">
            <a:extLst>
              <a:ext uri="{FF2B5EF4-FFF2-40B4-BE49-F238E27FC236}">
                <a16:creationId xmlns:a16="http://schemas.microsoft.com/office/drawing/2014/main" id="{DC76B8F4-36BB-41D7-8764-933943134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5600"/>
            <a:ext cx="1809958" cy="219960"/>
          </a:xfrm>
          <a:prstGeom prst="rect">
            <a:avLst/>
          </a:prstGeom>
        </p:spPr>
      </p:pic>
      <p:sp>
        <p:nvSpPr>
          <p:cNvPr id="28" name="Text Placeholder 18">
            <a:extLst>
              <a:ext uri="{FF2B5EF4-FFF2-40B4-BE49-F238E27FC236}">
                <a16:creationId xmlns:a16="http://schemas.microsoft.com/office/drawing/2014/main" id="{56EB118A-AC30-4E56-8F13-5D7BF85685A2}"/>
              </a:ext>
            </a:extLst>
          </p:cNvPr>
          <p:cNvSpPr>
            <a:spLocks noGrp="1"/>
          </p:cNvSpPr>
          <p:nvPr>
            <p:ph type="body" sz="quarter" idx="28" hasCustomPrompt="1"/>
          </p:nvPr>
        </p:nvSpPr>
        <p:spPr>
          <a:xfrm>
            <a:off x="719999" y="1888750"/>
            <a:ext cx="10657061" cy="520422"/>
          </a:xfrm>
          <a:prstGeom prst="rect">
            <a:avLst/>
          </a:prstGeom>
        </p:spPr>
        <p:txBody>
          <a:bodyPr>
            <a:noAutofit/>
          </a:bodyPr>
          <a:lstStyle>
            <a:lvl1pPr marL="0" indent="0">
              <a:lnSpc>
                <a:spcPts val="1600"/>
              </a:lnSpc>
              <a:buNone/>
              <a:defRPr sz="1600" baseline="0">
                <a:solidFill>
                  <a:srgbClr val="56A495"/>
                </a:solidFill>
                <a:latin typeface="+mn-lt"/>
              </a:defRPr>
            </a:lvl1pPr>
          </a:lstStyle>
          <a:p>
            <a:pPr lvl="0"/>
            <a:r>
              <a:rPr lang="en-US" dirty="0"/>
              <a:t>Introduction.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Proin</a:t>
            </a:r>
            <a:r>
              <a:rPr lang="en-US" dirty="0"/>
              <a:t> </a:t>
            </a:r>
            <a:r>
              <a:rPr lang="en-US" dirty="0" err="1"/>
              <a:t>condimentum</a:t>
            </a:r>
            <a:r>
              <a:rPr lang="en-US" dirty="0"/>
              <a:t> dolor vitae </a:t>
            </a:r>
            <a:r>
              <a:rPr lang="en-US" dirty="0" err="1"/>
              <a:t>nibh</a:t>
            </a:r>
            <a:r>
              <a:rPr lang="en-US" dirty="0"/>
              <a:t> vestibulum </a:t>
            </a:r>
            <a:r>
              <a:rPr lang="en-US" dirty="0" err="1"/>
              <a:t>feugiat</a:t>
            </a:r>
            <a:r>
              <a:rPr lang="en-US" dirty="0"/>
              <a:t>. Integer </a:t>
            </a:r>
            <a:r>
              <a:rPr lang="en-US" dirty="0" err="1"/>
              <a:t>aliquet</a:t>
            </a:r>
            <a:r>
              <a:rPr lang="en-US" dirty="0"/>
              <a:t> </a:t>
            </a:r>
            <a:r>
              <a:rPr lang="en-US" dirty="0" err="1"/>
              <a:t>turpis</a:t>
            </a:r>
            <a:r>
              <a:rPr lang="en-US" dirty="0"/>
              <a:t> </a:t>
            </a:r>
            <a:r>
              <a:rPr lang="en-US" dirty="0" err="1"/>
              <a:t>odio</a:t>
            </a:r>
            <a:r>
              <a:rPr lang="en-US" dirty="0"/>
              <a:t>, non </a:t>
            </a:r>
            <a:r>
              <a:rPr lang="en-US" dirty="0" err="1"/>
              <a:t>hendrerit</a:t>
            </a:r>
            <a:r>
              <a:rPr lang="en-US" dirty="0"/>
              <a:t> </a:t>
            </a:r>
            <a:r>
              <a:rPr lang="en-US" dirty="0" err="1"/>
              <a:t>quam</a:t>
            </a:r>
            <a:r>
              <a:rPr lang="en-US" dirty="0"/>
              <a:t> </a:t>
            </a:r>
            <a:r>
              <a:rPr lang="en-US" dirty="0" err="1"/>
              <a:t>iaculis</a:t>
            </a:r>
            <a:r>
              <a:rPr lang="en-US" dirty="0"/>
              <a:t> </a:t>
            </a:r>
            <a:r>
              <a:rPr lang="en-US" dirty="0" err="1"/>
              <a:t>eget</a:t>
            </a:r>
            <a:r>
              <a:rPr lang="en-US" dirty="0"/>
              <a:t>. </a:t>
            </a:r>
            <a:r>
              <a:rPr lang="en-US" dirty="0" err="1"/>
              <a:t>Quisque</a:t>
            </a:r>
            <a:r>
              <a:rPr lang="en-US" dirty="0"/>
              <a:t> </a:t>
            </a:r>
            <a:r>
              <a:rPr lang="en-US" dirty="0" err="1"/>
              <a:t>sodales</a:t>
            </a:r>
            <a:r>
              <a:rPr lang="en-US" dirty="0"/>
              <a:t> id </a:t>
            </a:r>
            <a:r>
              <a:rPr lang="en-US" dirty="0" err="1"/>
              <a:t>mauris</a:t>
            </a:r>
            <a:r>
              <a:rPr lang="en-US" dirty="0"/>
              <a:t> at </a:t>
            </a:r>
            <a:r>
              <a:rPr lang="en-US" dirty="0" err="1"/>
              <a:t>molestie</a:t>
            </a:r>
            <a:r>
              <a:rPr lang="en-US" dirty="0"/>
              <a:t>. Maecenas </a:t>
            </a:r>
            <a:r>
              <a:rPr lang="en-US" dirty="0" err="1"/>
              <a:t>ut</a:t>
            </a:r>
            <a:r>
              <a:rPr lang="en-US" dirty="0"/>
              <a:t> lacinia ex. </a:t>
            </a:r>
          </a:p>
        </p:txBody>
      </p:sp>
      <p:sp>
        <p:nvSpPr>
          <p:cNvPr id="6" name="Text Placeholder 10">
            <a:extLst>
              <a:ext uri="{FF2B5EF4-FFF2-40B4-BE49-F238E27FC236}">
                <a16:creationId xmlns:a16="http://schemas.microsoft.com/office/drawing/2014/main" id="{42C2B0B9-A541-461B-BEF6-60E83BB9DC2F}"/>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E7983A49-5458-4FCB-942F-EDAE37655AAF}" type="slidenum">
              <a:rPr lang="en-US" smtClean="0"/>
              <a:pPr/>
              <a:t>‹#›</a:t>
            </a:fld>
            <a:endParaRPr lang="en-US" dirty="0"/>
          </a:p>
        </p:txBody>
      </p:sp>
      <p:sp>
        <p:nvSpPr>
          <p:cNvPr id="7" name="Rectangle 1">
            <a:extLst>
              <a:ext uri="{FF2B5EF4-FFF2-40B4-BE49-F238E27FC236}">
                <a16:creationId xmlns:a16="http://schemas.microsoft.com/office/drawing/2014/main" id="{E4F0870D-0138-4162-BE16-3FACCE307241}"/>
              </a:ext>
            </a:extLst>
          </p:cNvPr>
          <p:cNvSpPr/>
          <p:nvPr userDrawn="1"/>
        </p:nvSpPr>
        <p:spPr>
          <a:xfrm>
            <a:off x="720000" y="2484382"/>
            <a:ext cx="1238222" cy="63500"/>
          </a:xfrm>
          <a:custGeom>
            <a:avLst/>
            <a:gdLst>
              <a:gd name="connsiteX0" fmla="*/ 0 w 1238222"/>
              <a:gd name="connsiteY0" fmla="*/ 0 h 86932"/>
              <a:gd name="connsiteX1" fmla="*/ 1238222 w 1238222"/>
              <a:gd name="connsiteY1" fmla="*/ 0 h 86932"/>
              <a:gd name="connsiteX2" fmla="*/ 1238222 w 1238222"/>
              <a:gd name="connsiteY2" fmla="*/ 86932 h 86932"/>
              <a:gd name="connsiteX3" fmla="*/ 0 w 1238222"/>
              <a:gd name="connsiteY3" fmla="*/ 86932 h 86932"/>
              <a:gd name="connsiteX4" fmla="*/ 0 w 1238222"/>
              <a:gd name="connsiteY4" fmla="*/ 0 h 86932"/>
              <a:gd name="connsiteX0" fmla="*/ 0 w 1238222"/>
              <a:gd name="connsiteY0" fmla="*/ 0 h 86932"/>
              <a:gd name="connsiteX1" fmla="*/ 1238222 w 1238222"/>
              <a:gd name="connsiteY1" fmla="*/ 0 h 86932"/>
              <a:gd name="connsiteX2" fmla="*/ 1071534 w 1238222"/>
              <a:gd name="connsiteY2" fmla="*/ 86932 h 86932"/>
              <a:gd name="connsiteX3" fmla="*/ 0 w 1238222"/>
              <a:gd name="connsiteY3" fmla="*/ 86932 h 86932"/>
              <a:gd name="connsiteX4" fmla="*/ 0 w 1238222"/>
              <a:gd name="connsiteY4" fmla="*/ 0 h 86932"/>
              <a:gd name="connsiteX0" fmla="*/ 0 w 1238222"/>
              <a:gd name="connsiteY0" fmla="*/ 0 h 89160"/>
              <a:gd name="connsiteX1" fmla="*/ 1238222 w 1238222"/>
              <a:gd name="connsiteY1" fmla="*/ 0 h 89160"/>
              <a:gd name="connsiteX2" fmla="*/ 1139797 w 1238222"/>
              <a:gd name="connsiteY2" fmla="*/ 89160 h 89160"/>
              <a:gd name="connsiteX3" fmla="*/ 0 w 1238222"/>
              <a:gd name="connsiteY3" fmla="*/ 86932 h 89160"/>
              <a:gd name="connsiteX4" fmla="*/ 0 w 1238222"/>
              <a:gd name="connsiteY4" fmla="*/ 0 h 89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22" h="89160">
                <a:moveTo>
                  <a:pt x="0" y="0"/>
                </a:moveTo>
                <a:lnTo>
                  <a:pt x="1238222" y="0"/>
                </a:lnTo>
                <a:lnTo>
                  <a:pt x="1139797" y="89160"/>
                </a:lnTo>
                <a:lnTo>
                  <a:pt x="0" y="86932"/>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D5FAC5A6-49FF-4939-8DBC-149087A2678B}"/>
              </a:ext>
            </a:extLst>
          </p:cNvPr>
          <p:cNvSpPr>
            <a:spLocks noGrp="1"/>
          </p:cNvSpPr>
          <p:nvPr>
            <p:ph sz="quarter" idx="29" hasCustomPrompt="1"/>
          </p:nvPr>
        </p:nvSpPr>
        <p:spPr>
          <a:xfrm>
            <a:off x="720725" y="2898775"/>
            <a:ext cx="10656888" cy="3433763"/>
          </a:xfrm>
          <a:prstGeom prst="rect">
            <a:avLst/>
          </a:prstGeom>
        </p:spPr>
        <p:txBody>
          <a:bodyPr anchor="ctr"/>
          <a:lstStyle>
            <a:lvl1pPr marL="0" indent="0" algn="ctr">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Insert content here</a:t>
            </a:r>
          </a:p>
        </p:txBody>
      </p:sp>
    </p:spTree>
    <p:extLst>
      <p:ext uri="{BB962C8B-B14F-4D97-AF65-F5344CB8AC3E}">
        <p14:creationId xmlns:p14="http://schemas.microsoft.com/office/powerpoint/2010/main" val="756130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 2 ton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D29B22-F13B-496B-99F2-ABD0940F2260}"/>
              </a:ext>
            </a:extLst>
          </p:cNvPr>
          <p:cNvSpPr/>
          <p:nvPr userDrawn="1"/>
        </p:nvSpPr>
        <p:spPr>
          <a:xfrm>
            <a:off x="6096000" y="0"/>
            <a:ext cx="6096000" cy="6858000"/>
          </a:xfrm>
          <a:prstGeom prst="rect">
            <a:avLst/>
          </a:prstGeom>
          <a:solidFill>
            <a:srgbClr val="383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8">
            <a:extLst>
              <a:ext uri="{FF2B5EF4-FFF2-40B4-BE49-F238E27FC236}">
                <a16:creationId xmlns:a16="http://schemas.microsoft.com/office/drawing/2014/main" id="{B6BA2C1A-327B-42B7-BCC6-524849EF8A61}"/>
              </a:ext>
            </a:extLst>
          </p:cNvPr>
          <p:cNvSpPr>
            <a:spLocks noGrp="1"/>
          </p:cNvSpPr>
          <p:nvPr>
            <p:ph type="body" sz="quarter" idx="14" hasCustomPrompt="1"/>
          </p:nvPr>
        </p:nvSpPr>
        <p:spPr>
          <a:xfrm>
            <a:off x="720001" y="1296000"/>
            <a:ext cx="4978156" cy="688636"/>
          </a:xfrm>
          <a:prstGeom prst="rect">
            <a:avLst/>
          </a:prstGeom>
        </p:spPr>
        <p:txBody>
          <a:bodyPr>
            <a:noAutofit/>
          </a:bodyPr>
          <a:lstStyle>
            <a:lvl1pPr marL="0" indent="0">
              <a:lnSpc>
                <a:spcPts val="2640"/>
              </a:lnSpc>
              <a:buNone/>
              <a:defRPr sz="2800" baseline="0">
                <a:solidFill>
                  <a:srgbClr val="383551"/>
                </a:solidFill>
                <a:latin typeface="+mj-lt"/>
              </a:defRPr>
            </a:lvl1pPr>
          </a:lstStyle>
          <a:p>
            <a:pPr lvl="0"/>
            <a:r>
              <a:rPr lang="en-US" dirty="0"/>
              <a:t>Title </a:t>
            </a:r>
            <a:r>
              <a:rPr lang="da-DK" dirty="0"/>
              <a:t>lorem ipsum dolor sit amet lorem ipsum </a:t>
            </a:r>
            <a:endParaRPr lang="en-US" dirty="0"/>
          </a:p>
        </p:txBody>
      </p:sp>
      <p:sp>
        <p:nvSpPr>
          <p:cNvPr id="14" name="Text Placeholder 17">
            <a:extLst>
              <a:ext uri="{FF2B5EF4-FFF2-40B4-BE49-F238E27FC236}">
                <a16:creationId xmlns:a16="http://schemas.microsoft.com/office/drawing/2014/main" id="{D9CD87F6-751A-49F3-8D70-4BD25D529A60}"/>
              </a:ext>
            </a:extLst>
          </p:cNvPr>
          <p:cNvSpPr>
            <a:spLocks noGrp="1"/>
          </p:cNvSpPr>
          <p:nvPr>
            <p:ph type="body" sz="quarter" idx="17" hasCustomPrompt="1"/>
          </p:nvPr>
        </p:nvSpPr>
        <p:spPr>
          <a:xfrm>
            <a:off x="720000" y="2340000"/>
            <a:ext cx="4978157" cy="3560287"/>
          </a:xfrm>
          <a:prstGeom prst="rect">
            <a:avLst/>
          </a:prstGeom>
        </p:spPr>
        <p:txBody>
          <a:bodyPr/>
          <a:lstStyle>
            <a:lvl1pPr marL="171450" indent="-171450">
              <a:lnSpc>
                <a:spcPct val="100000"/>
              </a:lnSpc>
              <a:buClr>
                <a:srgbClr val="EFA038"/>
              </a:buClr>
              <a:buFont typeface="Arial" panose="020B0604020202020204" pitchFamily="34" charset="0"/>
              <a:buChar char="•"/>
              <a:defRPr sz="1600">
                <a:solidFill>
                  <a:srgbClr val="383551">
                    <a:alpha val="80000"/>
                  </a:srgbClr>
                </a:solidFill>
                <a:latin typeface="+mn-lt"/>
                <a:ea typeface="Source Sans Pro Light" panose="020B0403030403020204" pitchFamily="34" charset="0"/>
              </a:defRPr>
            </a:lvl1pPr>
          </a:lstStyle>
          <a:p>
            <a:pPr lvl="0"/>
            <a:r>
              <a:rPr lang="en-US" dirty="0"/>
              <a:t>We have undertaken sustainable procurement assessments for a long list of clients, using the flexible framework originally, and the BS 8903 Standard since its publication in 2010.  </a:t>
            </a:r>
          </a:p>
          <a:p>
            <a:pPr lvl="0"/>
            <a:r>
              <a:rPr lang="en-US" dirty="0"/>
              <a:t>We have advised and trained a number of companies in developing their sustainability and supply chain management processes; British Land, </a:t>
            </a:r>
          </a:p>
          <a:p>
            <a:pPr lvl="0"/>
            <a:r>
              <a:rPr lang="en-US" dirty="0"/>
              <a:t>A recent cornerstone project was for the NHS Sustainable Development Unit researching the barriers and opportunities for greater integration of sustainability into procurement of pharmaceuticals and medical devices globally. </a:t>
            </a:r>
          </a:p>
        </p:txBody>
      </p:sp>
      <p:pic>
        <p:nvPicPr>
          <p:cNvPr id="16" name="Picture 15">
            <a:extLst>
              <a:ext uri="{FF2B5EF4-FFF2-40B4-BE49-F238E27FC236}">
                <a16:creationId xmlns:a16="http://schemas.microsoft.com/office/drawing/2014/main" id="{D1BCFFB0-E55E-498E-9F78-6B1BE2801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5600"/>
            <a:ext cx="1809958" cy="219960"/>
          </a:xfrm>
          <a:prstGeom prst="rect">
            <a:avLst/>
          </a:prstGeom>
        </p:spPr>
      </p:pic>
      <p:sp>
        <p:nvSpPr>
          <p:cNvPr id="8" name="Text Placeholder 10">
            <a:extLst>
              <a:ext uri="{FF2B5EF4-FFF2-40B4-BE49-F238E27FC236}">
                <a16:creationId xmlns:a16="http://schemas.microsoft.com/office/drawing/2014/main" id="{3F7A44B8-72D1-4250-8F54-BB1ACF19F707}"/>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E7983A49-5458-4FCB-942F-EDAE37655AAF}" type="slidenum">
              <a:rPr lang="en-US" smtClean="0">
                <a:solidFill>
                  <a:schemeClr val="bg1">
                    <a:alpha val="80000"/>
                  </a:schemeClr>
                </a:solidFill>
              </a:rPr>
              <a:pPr/>
              <a:t>‹#›</a:t>
            </a:fld>
            <a:endParaRPr lang="en-US" dirty="0">
              <a:solidFill>
                <a:schemeClr val="bg1">
                  <a:alpha val="80000"/>
                </a:schemeClr>
              </a:solidFill>
            </a:endParaRPr>
          </a:p>
        </p:txBody>
      </p:sp>
      <p:sp>
        <p:nvSpPr>
          <p:cNvPr id="9" name="Content Placeholder 8">
            <a:extLst>
              <a:ext uri="{FF2B5EF4-FFF2-40B4-BE49-F238E27FC236}">
                <a16:creationId xmlns:a16="http://schemas.microsoft.com/office/drawing/2014/main" id="{AC154236-C030-4874-9AD4-EAE50E905A29}"/>
              </a:ext>
            </a:extLst>
          </p:cNvPr>
          <p:cNvSpPr>
            <a:spLocks noGrp="1"/>
          </p:cNvSpPr>
          <p:nvPr>
            <p:ph sz="quarter" idx="19" hasCustomPrompt="1"/>
          </p:nvPr>
        </p:nvSpPr>
        <p:spPr>
          <a:xfrm>
            <a:off x="6806406" y="1294949"/>
            <a:ext cx="4675187" cy="4605338"/>
          </a:xfrm>
          <a:prstGeom prst="rect">
            <a:avLst/>
          </a:prstGeom>
        </p:spPr>
        <p:txBody>
          <a:bodyPr anchor="ctr"/>
          <a:lstStyle>
            <a:lvl1pPr marL="0" indent="0" algn="ctr">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Insert infographic, icons charts, smart art, image, etc. here</a:t>
            </a:r>
            <a:endParaRPr lang="en-GB" dirty="0"/>
          </a:p>
        </p:txBody>
      </p:sp>
    </p:spTree>
    <p:extLst>
      <p:ext uri="{BB962C8B-B14F-4D97-AF65-F5344CB8AC3E}">
        <p14:creationId xmlns:p14="http://schemas.microsoft.com/office/powerpoint/2010/main" val="3656290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 2 tone 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3F3D00-00DA-4C4D-8C0B-E393091FE8B6}"/>
              </a:ext>
            </a:extLst>
          </p:cNvPr>
          <p:cNvSpPr/>
          <p:nvPr userDrawn="1"/>
        </p:nvSpPr>
        <p:spPr>
          <a:xfrm>
            <a:off x="0" y="-50"/>
            <a:ext cx="6096000" cy="7045694"/>
          </a:xfrm>
          <a:prstGeom prst="rect">
            <a:avLst/>
          </a:prstGeom>
          <a:solidFill>
            <a:srgbClr val="383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196CF0D2-0C28-4D93-BDD2-498D9CC089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4526"/>
            <a:ext cx="1809958" cy="226245"/>
          </a:xfrm>
          <a:prstGeom prst="rect">
            <a:avLst/>
          </a:prstGeom>
        </p:spPr>
      </p:pic>
      <p:sp>
        <p:nvSpPr>
          <p:cNvPr id="4" name="Text Placeholder 10">
            <a:extLst>
              <a:ext uri="{FF2B5EF4-FFF2-40B4-BE49-F238E27FC236}">
                <a16:creationId xmlns:a16="http://schemas.microsoft.com/office/drawing/2014/main" id="{62B1E5ED-345F-4369-978E-3ED0F3AA0488}"/>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Tx/>
              <a:buNone/>
              <a:tabLst/>
              <a:defRPr/>
            </a:pPr>
            <a:fld id="{E7983A49-5458-4FCB-942F-EDAE37655AAF}" type="slidenum">
              <a:rPr lang="en-US" smtClean="0"/>
              <a:pPr marL="0" marR="0" lvl="0" indent="0" algn="r" defTabSz="914400" rtl="0" eaLnBrk="1" fontAlgn="auto" latinLnBrk="0" hangingPunct="1">
                <a:lnSpc>
                  <a:spcPct val="90000"/>
                </a:lnSpc>
                <a:spcBef>
                  <a:spcPts val="1000"/>
                </a:spcBef>
                <a:spcAft>
                  <a:spcPts val="0"/>
                </a:spcAft>
                <a:buClrTx/>
                <a:buSzTx/>
                <a:buFontTx/>
                <a:buNone/>
                <a:tabLst/>
                <a:defRPr/>
              </a:pPr>
              <a:t>‹#›</a:t>
            </a:fld>
            <a:endParaRPr lang="en-US" dirty="0"/>
          </a:p>
        </p:txBody>
      </p:sp>
      <p:sp>
        <p:nvSpPr>
          <p:cNvPr id="5" name="Text Placeholder 18">
            <a:extLst>
              <a:ext uri="{FF2B5EF4-FFF2-40B4-BE49-F238E27FC236}">
                <a16:creationId xmlns:a16="http://schemas.microsoft.com/office/drawing/2014/main" id="{6728D47D-EE8F-4305-8BBA-0B8BB21241B4}"/>
              </a:ext>
            </a:extLst>
          </p:cNvPr>
          <p:cNvSpPr>
            <a:spLocks noGrp="1"/>
          </p:cNvSpPr>
          <p:nvPr>
            <p:ph type="body" sz="quarter" idx="14" hasCustomPrompt="1"/>
          </p:nvPr>
        </p:nvSpPr>
        <p:spPr>
          <a:xfrm>
            <a:off x="720001" y="1296000"/>
            <a:ext cx="4978156" cy="688636"/>
          </a:xfrm>
          <a:prstGeom prst="rect">
            <a:avLst/>
          </a:prstGeom>
        </p:spPr>
        <p:txBody>
          <a:bodyPr>
            <a:noAutofit/>
          </a:bodyPr>
          <a:lstStyle>
            <a:lvl1pPr marL="0" indent="0">
              <a:lnSpc>
                <a:spcPts val="2640"/>
              </a:lnSpc>
              <a:buNone/>
              <a:defRPr sz="2800" baseline="0">
                <a:solidFill>
                  <a:schemeClr val="bg1"/>
                </a:solidFill>
                <a:latin typeface="+mj-lt"/>
              </a:defRPr>
            </a:lvl1pPr>
          </a:lstStyle>
          <a:p>
            <a:pPr lvl="0"/>
            <a:r>
              <a:rPr lang="en-US" dirty="0"/>
              <a:t>Title </a:t>
            </a:r>
            <a:r>
              <a:rPr lang="da-DK" dirty="0"/>
              <a:t>lorem ipsum dolor sit amet lorem ipsum </a:t>
            </a:r>
            <a:endParaRPr lang="en-US" dirty="0"/>
          </a:p>
        </p:txBody>
      </p:sp>
      <p:sp>
        <p:nvSpPr>
          <p:cNvPr id="6" name="Text Placeholder 17">
            <a:extLst>
              <a:ext uri="{FF2B5EF4-FFF2-40B4-BE49-F238E27FC236}">
                <a16:creationId xmlns:a16="http://schemas.microsoft.com/office/drawing/2014/main" id="{1F3728F7-997D-4D20-A541-78CD5B404686}"/>
              </a:ext>
            </a:extLst>
          </p:cNvPr>
          <p:cNvSpPr>
            <a:spLocks noGrp="1"/>
          </p:cNvSpPr>
          <p:nvPr>
            <p:ph type="body" sz="quarter" idx="17" hasCustomPrompt="1"/>
          </p:nvPr>
        </p:nvSpPr>
        <p:spPr>
          <a:xfrm>
            <a:off x="720000" y="2340000"/>
            <a:ext cx="4978157" cy="3560287"/>
          </a:xfrm>
          <a:prstGeom prst="rect">
            <a:avLst/>
          </a:prstGeom>
        </p:spPr>
        <p:txBody>
          <a:bodyPr/>
          <a:lstStyle>
            <a:lvl1pPr marL="171450" indent="-171450">
              <a:lnSpc>
                <a:spcPct val="100000"/>
              </a:lnSpc>
              <a:buClr>
                <a:srgbClr val="EFA038"/>
              </a:buClr>
              <a:buFont typeface="Arial" panose="020B0604020202020204" pitchFamily="34" charset="0"/>
              <a:buChar char="•"/>
              <a:defRPr sz="1600">
                <a:solidFill>
                  <a:schemeClr val="bg1"/>
                </a:solidFill>
                <a:latin typeface="+mn-lt"/>
                <a:ea typeface="Source Sans Pro Light" panose="020B0403030403020204" pitchFamily="34" charset="0"/>
              </a:defRPr>
            </a:lvl1pPr>
          </a:lstStyle>
          <a:p>
            <a:pPr lvl="0"/>
            <a:r>
              <a:rPr lang="en-US" dirty="0"/>
              <a:t>We have undertaken sustainable procurement assessments for a long list of clients, using the flexible framework originally, and the BS 8903 Standard since its publication in 2010.  </a:t>
            </a:r>
          </a:p>
          <a:p>
            <a:pPr lvl="0"/>
            <a:r>
              <a:rPr lang="en-US" dirty="0"/>
              <a:t>We have advised and trained a number of companies in developing their sustainability and supply chain management processes; British Land, </a:t>
            </a:r>
          </a:p>
          <a:p>
            <a:pPr lvl="0"/>
            <a:r>
              <a:rPr lang="en-US" dirty="0"/>
              <a:t>A recent cornerstone project was for the NHS Sustainable Development Unit researching the barriers and opportunities for greater integration of sustainability into procurement of pharmaceuticals and medical devices globally. </a:t>
            </a:r>
          </a:p>
        </p:txBody>
      </p:sp>
      <p:sp>
        <p:nvSpPr>
          <p:cNvPr id="8" name="Content Placeholder 8">
            <a:extLst>
              <a:ext uri="{FF2B5EF4-FFF2-40B4-BE49-F238E27FC236}">
                <a16:creationId xmlns:a16="http://schemas.microsoft.com/office/drawing/2014/main" id="{E2CA3BC6-6DDE-4110-9DFC-52BD2F476027}"/>
              </a:ext>
            </a:extLst>
          </p:cNvPr>
          <p:cNvSpPr>
            <a:spLocks noGrp="1"/>
          </p:cNvSpPr>
          <p:nvPr>
            <p:ph sz="quarter" idx="19" hasCustomPrompt="1"/>
          </p:nvPr>
        </p:nvSpPr>
        <p:spPr>
          <a:xfrm>
            <a:off x="6806406" y="1294949"/>
            <a:ext cx="4675187" cy="4605338"/>
          </a:xfrm>
          <a:prstGeom prst="rect">
            <a:avLst/>
          </a:prstGeom>
        </p:spPr>
        <p:txBody>
          <a:bodyPr anchor="ctr"/>
          <a:lstStyle>
            <a:lvl1pPr marL="0" indent="0" algn="ctr">
              <a:buNone/>
              <a:defRPr>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Insert infographic, icons charts, smart art, image, etc. here</a:t>
            </a:r>
            <a:endParaRPr lang="en-GB" dirty="0"/>
          </a:p>
        </p:txBody>
      </p:sp>
    </p:spTree>
    <p:extLst>
      <p:ext uri="{BB962C8B-B14F-4D97-AF65-F5344CB8AC3E}">
        <p14:creationId xmlns:p14="http://schemas.microsoft.com/office/powerpoint/2010/main" val="2061034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 dark">
    <p:bg>
      <p:bgRef idx="1001">
        <a:schemeClr val="bg2"/>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96CF0D2-0C28-4D93-BDD2-498D9CC089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4526"/>
            <a:ext cx="1809958" cy="226245"/>
          </a:xfrm>
          <a:prstGeom prst="rect">
            <a:avLst/>
          </a:prstGeom>
        </p:spPr>
      </p:pic>
      <p:sp>
        <p:nvSpPr>
          <p:cNvPr id="4" name="Text Placeholder 10">
            <a:extLst>
              <a:ext uri="{FF2B5EF4-FFF2-40B4-BE49-F238E27FC236}">
                <a16:creationId xmlns:a16="http://schemas.microsoft.com/office/drawing/2014/main" id="{7E6894BB-74D6-4FB5-9EBB-36CE2EB4D871}"/>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Tx/>
              <a:buNone/>
              <a:tabLst/>
              <a:defRPr/>
            </a:pPr>
            <a:fld id="{E7983A49-5458-4FCB-942F-EDAE37655AAF}" type="slidenum">
              <a:rPr lang="en-US" smtClean="0">
                <a:solidFill>
                  <a:schemeClr val="tx1">
                    <a:alpha val="80000"/>
                  </a:schemeClr>
                </a:solidFill>
              </a:rPr>
              <a:pPr marL="0" marR="0" lvl="0" indent="0" algn="r" defTabSz="914400" rtl="0" eaLnBrk="1" fontAlgn="auto" latinLnBrk="0" hangingPunct="1">
                <a:lnSpc>
                  <a:spcPct val="90000"/>
                </a:lnSpc>
                <a:spcBef>
                  <a:spcPts val="1000"/>
                </a:spcBef>
                <a:spcAft>
                  <a:spcPts val="0"/>
                </a:spcAft>
                <a:buClrTx/>
                <a:buSzTx/>
                <a:buFontTx/>
                <a:buNone/>
                <a:tabLst/>
                <a:defRPr/>
              </a:pPr>
              <a:t>‹#›</a:t>
            </a:fld>
            <a:endParaRPr lang="en-US" dirty="0">
              <a:solidFill>
                <a:schemeClr val="tx1">
                  <a:alpha val="80000"/>
                </a:schemeClr>
              </a:solidFill>
            </a:endParaRPr>
          </a:p>
        </p:txBody>
      </p:sp>
      <p:sp>
        <p:nvSpPr>
          <p:cNvPr id="2" name="Title 1">
            <a:extLst>
              <a:ext uri="{FF2B5EF4-FFF2-40B4-BE49-F238E27FC236}">
                <a16:creationId xmlns:a16="http://schemas.microsoft.com/office/drawing/2014/main" id="{9991AF03-04FE-432D-8B6E-02374A7C418F}"/>
              </a:ext>
            </a:extLst>
          </p:cNvPr>
          <p:cNvSpPr>
            <a:spLocks noGrp="1"/>
          </p:cNvSpPr>
          <p:nvPr>
            <p:ph type="title"/>
          </p:nvPr>
        </p:nvSpPr>
        <p:spPr>
          <a:xfrm>
            <a:off x="720000" y="1296000"/>
            <a:ext cx="10515600" cy="1325563"/>
          </a:xfrm>
          <a:prstGeom prst="rect">
            <a:avLst/>
          </a:prstGeom>
        </p:spPr>
        <p:txBody>
          <a:bodyPr/>
          <a:lstStyle>
            <a:lvl1pPr>
              <a:defRPr sz="4000">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245442031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dark">
    <p:bg>
      <p:bgRef idx="1001">
        <a:schemeClr val="bg2"/>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96CF0D2-0C28-4D93-BDD2-498D9CC089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4526"/>
            <a:ext cx="1809958" cy="226245"/>
          </a:xfrm>
          <a:prstGeom prst="rect">
            <a:avLst/>
          </a:prstGeom>
        </p:spPr>
      </p:pic>
      <p:sp>
        <p:nvSpPr>
          <p:cNvPr id="4" name="Text Placeholder 10">
            <a:extLst>
              <a:ext uri="{FF2B5EF4-FFF2-40B4-BE49-F238E27FC236}">
                <a16:creationId xmlns:a16="http://schemas.microsoft.com/office/drawing/2014/main" id="{7E6894BB-74D6-4FB5-9EBB-36CE2EB4D871}"/>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Tx/>
              <a:buNone/>
              <a:tabLst/>
              <a:defRPr/>
            </a:pPr>
            <a:fld id="{E7983A49-5458-4FCB-942F-EDAE37655AAF}" type="slidenum">
              <a:rPr lang="en-US" smtClean="0">
                <a:solidFill>
                  <a:schemeClr val="tx1">
                    <a:alpha val="80000"/>
                  </a:schemeClr>
                </a:solidFill>
              </a:rPr>
              <a:pPr marL="0" marR="0" lvl="0" indent="0" algn="r" defTabSz="914400" rtl="0" eaLnBrk="1" fontAlgn="auto" latinLnBrk="0" hangingPunct="1">
                <a:lnSpc>
                  <a:spcPct val="90000"/>
                </a:lnSpc>
                <a:spcBef>
                  <a:spcPts val="1000"/>
                </a:spcBef>
                <a:spcAft>
                  <a:spcPts val="0"/>
                </a:spcAft>
                <a:buClrTx/>
                <a:buSzTx/>
                <a:buFontTx/>
                <a:buNone/>
                <a:tabLst/>
                <a:defRPr/>
              </a:pPr>
              <a:t>‹#›</a:t>
            </a:fld>
            <a:endParaRPr lang="en-US" dirty="0">
              <a:solidFill>
                <a:schemeClr val="tx1">
                  <a:alpha val="80000"/>
                </a:schemeClr>
              </a:solidFill>
            </a:endParaRPr>
          </a:p>
        </p:txBody>
      </p:sp>
    </p:spTree>
    <p:extLst>
      <p:ext uri="{BB962C8B-B14F-4D97-AF65-F5344CB8AC3E}">
        <p14:creationId xmlns:p14="http://schemas.microsoft.com/office/powerpoint/2010/main" val="219394668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eft / Image right">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4B027618-5FB3-49E5-80A5-842FD6766BFF}"/>
              </a:ext>
            </a:extLst>
          </p:cNvPr>
          <p:cNvSpPr>
            <a:spLocks noGrp="1"/>
          </p:cNvSpPr>
          <p:nvPr>
            <p:ph type="pic" sz="quarter" idx="10"/>
          </p:nvPr>
        </p:nvSpPr>
        <p:spPr>
          <a:xfrm>
            <a:off x="7126357" y="536575"/>
            <a:ext cx="4511606" cy="5754688"/>
          </a:xfrm>
        </p:spPr>
        <p:txBody>
          <a:bodyPr/>
          <a:lstStyle/>
          <a:p>
            <a:endParaRPr lang="en-GB"/>
          </a:p>
        </p:txBody>
      </p:sp>
      <p:sp>
        <p:nvSpPr>
          <p:cNvPr id="11" name="Text Placeholder 10">
            <a:extLst>
              <a:ext uri="{FF2B5EF4-FFF2-40B4-BE49-F238E27FC236}">
                <a16:creationId xmlns:a16="http://schemas.microsoft.com/office/drawing/2014/main" id="{BCFB486B-35D0-425B-A77B-F83B40B2B853}"/>
              </a:ext>
            </a:extLst>
          </p:cNvPr>
          <p:cNvSpPr>
            <a:spLocks noGrp="1"/>
          </p:cNvSpPr>
          <p:nvPr>
            <p:ph type="body" sz="quarter" idx="11" hasCustomPrompt="1"/>
          </p:nvPr>
        </p:nvSpPr>
        <p:spPr>
          <a:xfrm>
            <a:off x="467762" y="1957249"/>
            <a:ext cx="6012551" cy="2228851"/>
          </a:xfrm>
        </p:spPr>
        <p:txBody>
          <a:bodyPr>
            <a:normAutofit/>
          </a:bodyPr>
          <a:lstStyle>
            <a:lvl1pPr marL="0" indent="0">
              <a:lnSpc>
                <a:spcPts val="1560"/>
              </a:lnSpc>
              <a:buNone/>
              <a:defRPr sz="1300">
                <a:solidFill>
                  <a:srgbClr val="404040"/>
                </a:solidFill>
                <a:latin typeface="Montserrat ExtraLight" panose="00000300000000000000" pitchFamily="2" charset="0"/>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Quisque</a:t>
            </a:r>
            <a:r>
              <a:rPr lang="en-GB" dirty="0"/>
              <a:t> </a:t>
            </a:r>
            <a:r>
              <a:rPr lang="en-GB" dirty="0" err="1"/>
              <a:t>vehicula</a:t>
            </a:r>
            <a:r>
              <a:rPr lang="en-GB" dirty="0"/>
              <a:t> </a:t>
            </a:r>
            <a:r>
              <a:rPr lang="en-GB" dirty="0" err="1"/>
              <a:t>quam</a:t>
            </a:r>
            <a:r>
              <a:rPr lang="en-GB" dirty="0"/>
              <a:t> sit </a:t>
            </a:r>
            <a:r>
              <a:rPr lang="en-GB" dirty="0" err="1"/>
              <a:t>amet</a:t>
            </a:r>
            <a:r>
              <a:rPr lang="en-GB" dirty="0"/>
              <a:t> libero </a:t>
            </a:r>
            <a:r>
              <a:rPr lang="en-GB" dirty="0" err="1"/>
              <a:t>scelerisque</a:t>
            </a:r>
            <a:r>
              <a:rPr lang="en-GB" dirty="0"/>
              <a:t>, at </a:t>
            </a:r>
            <a:r>
              <a:rPr lang="en-GB" dirty="0" err="1"/>
              <a:t>sodales</a:t>
            </a:r>
            <a:r>
              <a:rPr lang="en-GB" dirty="0"/>
              <a:t> </a:t>
            </a:r>
            <a:r>
              <a:rPr lang="en-GB" dirty="0" err="1"/>
              <a:t>nisl</a:t>
            </a:r>
            <a:r>
              <a:rPr lang="en-GB" dirty="0"/>
              <a:t> </a:t>
            </a:r>
            <a:r>
              <a:rPr lang="en-GB" dirty="0" err="1"/>
              <a:t>feugiat</a:t>
            </a:r>
            <a:r>
              <a:rPr lang="en-GB" dirty="0"/>
              <a:t>. </a:t>
            </a:r>
            <a:r>
              <a:rPr lang="en-GB" dirty="0" err="1"/>
              <a:t>Aliquam</a:t>
            </a:r>
            <a:r>
              <a:rPr lang="en-GB" dirty="0"/>
              <a:t> </a:t>
            </a:r>
            <a:r>
              <a:rPr lang="en-GB" dirty="0" err="1"/>
              <a:t>vehicula</a:t>
            </a:r>
            <a:r>
              <a:rPr lang="en-GB" dirty="0"/>
              <a:t> </a:t>
            </a:r>
            <a:r>
              <a:rPr lang="en-GB" dirty="0" err="1"/>
              <a:t>purus</a:t>
            </a:r>
            <a:r>
              <a:rPr lang="en-GB" dirty="0"/>
              <a:t> ex, </a:t>
            </a:r>
            <a:r>
              <a:rPr lang="en-GB" dirty="0" err="1"/>
              <a:t>sed</a:t>
            </a:r>
            <a:r>
              <a:rPr lang="en-GB" dirty="0"/>
              <a:t> </a:t>
            </a:r>
            <a:r>
              <a:rPr lang="en-GB" dirty="0" err="1"/>
              <a:t>auctor</a:t>
            </a:r>
            <a:r>
              <a:rPr lang="en-GB" dirty="0"/>
              <a:t> ligula maximus vel. Duis </a:t>
            </a:r>
            <a:r>
              <a:rPr lang="en-GB" dirty="0" err="1"/>
              <a:t>vel</a:t>
            </a:r>
            <a:r>
              <a:rPr lang="en-GB" dirty="0"/>
              <a:t> </a:t>
            </a:r>
            <a:r>
              <a:rPr lang="en-GB" dirty="0" err="1"/>
              <a:t>purus</a:t>
            </a:r>
            <a:r>
              <a:rPr lang="en-GB" dirty="0"/>
              <a:t> vitae nisi </a:t>
            </a:r>
            <a:r>
              <a:rPr lang="en-GB" dirty="0" err="1"/>
              <a:t>aliquam</a:t>
            </a:r>
            <a:r>
              <a:rPr lang="en-GB" dirty="0"/>
              <a:t> lacinia. </a:t>
            </a:r>
            <a:r>
              <a:rPr lang="en-GB" dirty="0" err="1"/>
              <a:t>Curabitur</a:t>
            </a:r>
            <a:r>
              <a:rPr lang="en-GB" dirty="0"/>
              <a:t> </a:t>
            </a:r>
            <a:r>
              <a:rPr lang="en-GB" dirty="0" err="1"/>
              <a:t>nec</a:t>
            </a:r>
            <a:r>
              <a:rPr lang="en-GB" dirty="0"/>
              <a:t> </a:t>
            </a:r>
            <a:r>
              <a:rPr lang="en-GB" dirty="0" err="1"/>
              <a:t>metus</a:t>
            </a:r>
            <a:r>
              <a:rPr lang="en-GB" dirty="0"/>
              <a:t> </a:t>
            </a:r>
            <a:r>
              <a:rPr lang="en-GB" dirty="0" err="1"/>
              <a:t>laoreet</a:t>
            </a:r>
            <a:r>
              <a:rPr lang="en-GB" dirty="0"/>
              <a:t>, </a:t>
            </a:r>
            <a:r>
              <a:rPr lang="en-GB" dirty="0" err="1"/>
              <a:t>blandit</a:t>
            </a:r>
            <a:r>
              <a:rPr lang="en-GB" dirty="0"/>
              <a:t> </a:t>
            </a:r>
            <a:r>
              <a:rPr lang="en-GB" dirty="0" err="1"/>
              <a:t>neque</a:t>
            </a:r>
            <a:r>
              <a:rPr lang="en-GB" dirty="0"/>
              <a:t> </a:t>
            </a:r>
            <a:r>
              <a:rPr lang="en-GB" dirty="0" err="1"/>
              <a:t>quis</a:t>
            </a:r>
            <a:r>
              <a:rPr lang="en-GB" dirty="0"/>
              <a:t>, pharetra est. Ut </a:t>
            </a:r>
            <a:r>
              <a:rPr lang="en-GB" dirty="0" err="1"/>
              <a:t>tortor</a:t>
            </a:r>
            <a:r>
              <a:rPr lang="en-GB" dirty="0"/>
              <a:t> </a:t>
            </a:r>
            <a:r>
              <a:rPr lang="en-GB" dirty="0" err="1"/>
              <a:t>augue</a:t>
            </a:r>
            <a:r>
              <a:rPr lang="en-GB" dirty="0"/>
              <a:t>, </a:t>
            </a:r>
            <a:r>
              <a:rPr lang="en-GB" dirty="0" err="1"/>
              <a:t>malesuada</a:t>
            </a:r>
            <a:r>
              <a:rPr lang="en-GB" dirty="0"/>
              <a:t> a </a:t>
            </a:r>
            <a:r>
              <a:rPr lang="en-GB" dirty="0" err="1"/>
              <a:t>tortor</a:t>
            </a:r>
            <a:r>
              <a:rPr lang="en-GB" dirty="0"/>
              <a:t> in, </a:t>
            </a:r>
            <a:r>
              <a:rPr lang="en-GB" dirty="0" err="1"/>
              <a:t>pellentesque</a:t>
            </a:r>
            <a:r>
              <a:rPr lang="en-GB" dirty="0"/>
              <a:t> </a:t>
            </a:r>
            <a:r>
              <a:rPr lang="en-GB" dirty="0" err="1"/>
              <a:t>sollicitudin</a:t>
            </a:r>
            <a:r>
              <a:rPr lang="en-GB" dirty="0"/>
              <a:t> </a:t>
            </a:r>
            <a:r>
              <a:rPr lang="en-GB" dirty="0" err="1"/>
              <a:t>enim</a:t>
            </a:r>
            <a:r>
              <a:rPr lang="en-GB" dirty="0"/>
              <a:t>.</a:t>
            </a:r>
            <a:br>
              <a:rPr lang="en-GB" dirty="0"/>
            </a:br>
            <a:endParaRPr lang="en-GB" dirty="0"/>
          </a:p>
          <a:p>
            <a:pPr lvl="0"/>
            <a:r>
              <a:rPr lang="en-GB" dirty="0" err="1"/>
              <a:t>Nulla</a:t>
            </a:r>
            <a:r>
              <a:rPr lang="en-GB" dirty="0"/>
              <a:t> </a:t>
            </a:r>
            <a:r>
              <a:rPr lang="en-GB" dirty="0" err="1"/>
              <a:t>lacus</a:t>
            </a:r>
            <a:r>
              <a:rPr lang="en-GB" dirty="0"/>
              <a:t> </a:t>
            </a:r>
            <a:r>
              <a:rPr lang="en-GB" dirty="0" err="1"/>
              <a:t>nunc</a:t>
            </a:r>
            <a:r>
              <a:rPr lang="en-GB" dirty="0"/>
              <a:t>, </a:t>
            </a:r>
            <a:r>
              <a:rPr lang="en-GB" dirty="0" err="1"/>
              <a:t>laoreet</a:t>
            </a:r>
            <a:r>
              <a:rPr lang="en-GB" dirty="0"/>
              <a:t> </a:t>
            </a:r>
            <a:r>
              <a:rPr lang="en-GB" dirty="0" err="1"/>
              <a:t>quis</a:t>
            </a:r>
            <a:r>
              <a:rPr lang="en-GB" dirty="0"/>
              <a:t> </a:t>
            </a:r>
            <a:r>
              <a:rPr lang="en-GB" dirty="0" err="1"/>
              <a:t>ultrices</a:t>
            </a:r>
            <a:r>
              <a:rPr lang="en-GB" dirty="0"/>
              <a:t> convallis, </a:t>
            </a:r>
            <a:r>
              <a:rPr lang="en-GB" dirty="0" err="1"/>
              <a:t>posuere</a:t>
            </a:r>
            <a:r>
              <a:rPr lang="en-GB" dirty="0"/>
              <a:t> et </a:t>
            </a:r>
            <a:r>
              <a:rPr lang="en-GB" dirty="0" err="1"/>
              <a:t>nulla</a:t>
            </a:r>
            <a:r>
              <a:rPr lang="en-GB" dirty="0"/>
              <a:t>. </a:t>
            </a:r>
            <a:r>
              <a:rPr lang="en-GB" dirty="0" err="1"/>
              <a:t>Nulla</a:t>
            </a:r>
            <a:r>
              <a:rPr lang="en-GB" dirty="0"/>
              <a:t> et </a:t>
            </a:r>
            <a:r>
              <a:rPr lang="en-GB" dirty="0" err="1"/>
              <a:t>metus</a:t>
            </a:r>
            <a:r>
              <a:rPr lang="en-GB" dirty="0"/>
              <a:t> </a:t>
            </a:r>
            <a:r>
              <a:rPr lang="en-GB" dirty="0" err="1"/>
              <a:t>augue</a:t>
            </a:r>
            <a:r>
              <a:rPr lang="en-GB" dirty="0"/>
              <a:t>. </a:t>
            </a:r>
            <a:r>
              <a:rPr lang="en-GB" dirty="0" err="1"/>
              <a:t>Sed</a:t>
            </a:r>
            <a:r>
              <a:rPr lang="en-GB" dirty="0"/>
              <a:t> </a:t>
            </a:r>
            <a:r>
              <a:rPr lang="en-GB" dirty="0" err="1"/>
              <a:t>eu</a:t>
            </a:r>
            <a:r>
              <a:rPr lang="en-GB" dirty="0"/>
              <a:t> </a:t>
            </a:r>
            <a:r>
              <a:rPr lang="en-GB" dirty="0" err="1"/>
              <a:t>justo</a:t>
            </a:r>
            <a:r>
              <a:rPr lang="en-GB" dirty="0"/>
              <a:t> </a:t>
            </a:r>
            <a:r>
              <a:rPr lang="en-GB" dirty="0" err="1"/>
              <a:t>aliquam</a:t>
            </a:r>
            <a:r>
              <a:rPr lang="en-GB" dirty="0"/>
              <a:t> </a:t>
            </a:r>
            <a:r>
              <a:rPr lang="en-GB" dirty="0" err="1"/>
              <a:t>dolor</a:t>
            </a:r>
            <a:r>
              <a:rPr lang="en-GB" dirty="0"/>
              <a:t> </a:t>
            </a:r>
            <a:r>
              <a:rPr lang="en-GB" dirty="0" err="1"/>
              <a:t>iaculis</a:t>
            </a:r>
            <a:r>
              <a:rPr lang="en-GB" dirty="0"/>
              <a:t> convallis. </a:t>
            </a:r>
            <a:r>
              <a:rPr lang="en-GB" dirty="0" err="1"/>
              <a:t>Nullam</a:t>
            </a:r>
            <a:r>
              <a:rPr lang="en-GB" dirty="0"/>
              <a:t> </a:t>
            </a:r>
            <a:r>
              <a:rPr lang="en-GB" dirty="0" err="1"/>
              <a:t>placerat</a:t>
            </a:r>
            <a:r>
              <a:rPr lang="en-GB" dirty="0"/>
              <a:t> </a:t>
            </a:r>
            <a:r>
              <a:rPr lang="en-GB" dirty="0" err="1"/>
              <a:t>arcu</a:t>
            </a:r>
            <a:r>
              <a:rPr lang="en-GB" dirty="0"/>
              <a:t> non </a:t>
            </a:r>
            <a:r>
              <a:rPr lang="en-GB" dirty="0" err="1"/>
              <a:t>purus</a:t>
            </a:r>
            <a:r>
              <a:rPr lang="en-GB" dirty="0"/>
              <a:t> </a:t>
            </a:r>
            <a:r>
              <a:rPr lang="en-GB" dirty="0" err="1"/>
              <a:t>ullamcorper</a:t>
            </a:r>
            <a:r>
              <a:rPr lang="en-GB" dirty="0"/>
              <a:t> </a:t>
            </a:r>
            <a:r>
              <a:rPr lang="en-GB" dirty="0" err="1"/>
              <a:t>pretium</a:t>
            </a:r>
            <a:r>
              <a:rPr lang="en-GB" dirty="0"/>
              <a:t>.</a:t>
            </a:r>
          </a:p>
        </p:txBody>
      </p:sp>
      <p:sp>
        <p:nvSpPr>
          <p:cNvPr id="13" name="Text Placeholder 12">
            <a:extLst>
              <a:ext uri="{FF2B5EF4-FFF2-40B4-BE49-F238E27FC236}">
                <a16:creationId xmlns:a16="http://schemas.microsoft.com/office/drawing/2014/main" id="{9B3854E6-F92A-4B80-9864-D8CAF4A8F1B5}"/>
              </a:ext>
            </a:extLst>
          </p:cNvPr>
          <p:cNvSpPr>
            <a:spLocks noGrp="1"/>
          </p:cNvSpPr>
          <p:nvPr>
            <p:ph type="body" sz="quarter" idx="12" hasCustomPrompt="1"/>
          </p:nvPr>
        </p:nvSpPr>
        <p:spPr>
          <a:xfrm>
            <a:off x="468313" y="4365071"/>
            <a:ext cx="4789487" cy="1380849"/>
          </a:xfrm>
        </p:spPr>
        <p:txBody>
          <a:bodyPr numCol="2">
            <a:noAutofit/>
          </a:bodyPr>
          <a:lstStyle>
            <a:lvl1pPr marL="87313" indent="-87313">
              <a:lnSpc>
                <a:spcPct val="100000"/>
              </a:lnSpc>
              <a:spcBef>
                <a:spcPts val="300"/>
              </a:spcBef>
              <a:defRPr sz="1200">
                <a:solidFill>
                  <a:srgbClr val="1E549D"/>
                </a:solidFill>
                <a:latin typeface="Montserrat ExtraLight" panose="00000300000000000000" pitchFamily="2" charset="0"/>
              </a:defRPr>
            </a:lvl1pPr>
            <a:lvl2pPr>
              <a:defRPr sz="1400">
                <a:latin typeface="Montserrat ExtraLight" panose="00000300000000000000" pitchFamily="2" charset="0"/>
              </a:defRPr>
            </a:lvl2pPr>
            <a:lvl3pPr>
              <a:defRPr sz="1200">
                <a:latin typeface="Montserrat ExtraLight" panose="00000300000000000000" pitchFamily="2" charset="0"/>
              </a:defRPr>
            </a:lvl3pPr>
            <a:lvl4pPr>
              <a:defRPr sz="1100">
                <a:latin typeface="Montserrat ExtraLight" panose="00000300000000000000" pitchFamily="2" charset="0"/>
              </a:defRPr>
            </a:lvl4pPr>
            <a:lvl5pPr>
              <a:defRPr sz="1100">
                <a:latin typeface="Montserrat ExtraLight" panose="00000300000000000000" pitchFamily="2" charset="0"/>
              </a:defRPr>
            </a:lvl5pPr>
          </a:lstStyle>
          <a:p>
            <a:pPr lvl="0"/>
            <a:r>
              <a:rPr lang="en-US" dirty="0"/>
              <a:t>Bullet #1</a:t>
            </a:r>
          </a:p>
          <a:p>
            <a:pPr lvl="0"/>
            <a:r>
              <a:rPr lang="en-US" dirty="0"/>
              <a:t>Bullet #2</a:t>
            </a:r>
          </a:p>
          <a:p>
            <a:pPr lvl="0"/>
            <a:r>
              <a:rPr lang="en-US" dirty="0"/>
              <a:t>Bullet #3</a:t>
            </a:r>
          </a:p>
          <a:p>
            <a:pPr lvl="0"/>
            <a:r>
              <a:rPr lang="en-US" dirty="0"/>
              <a:t>Bullet #4</a:t>
            </a:r>
          </a:p>
          <a:p>
            <a:pPr lvl="0"/>
            <a:r>
              <a:rPr lang="en-US" dirty="0"/>
              <a:t>Bullet #5</a:t>
            </a:r>
            <a:br>
              <a:rPr lang="en-US" dirty="0"/>
            </a:br>
            <a:endParaRPr lang="en-US" dirty="0"/>
          </a:p>
          <a:p>
            <a:pPr lvl="0"/>
            <a:r>
              <a:rPr lang="en-US" dirty="0"/>
              <a:t>Bullet #6</a:t>
            </a:r>
          </a:p>
          <a:p>
            <a:pPr lvl="0"/>
            <a:r>
              <a:rPr lang="en-US" dirty="0"/>
              <a:t>Bullet #7</a:t>
            </a:r>
          </a:p>
          <a:p>
            <a:pPr lvl="0"/>
            <a:r>
              <a:rPr lang="en-US" dirty="0"/>
              <a:t>Bullet #8</a:t>
            </a:r>
          </a:p>
          <a:p>
            <a:pPr lvl="0"/>
            <a:r>
              <a:rPr lang="en-US" dirty="0"/>
              <a:t>Bullet #9</a:t>
            </a:r>
          </a:p>
          <a:p>
            <a:pPr lvl="0"/>
            <a:r>
              <a:rPr lang="en-US" dirty="0"/>
              <a:t>Bullet #10</a:t>
            </a:r>
          </a:p>
          <a:p>
            <a:pPr lvl="0"/>
            <a:endParaRPr lang="en-GB" dirty="0"/>
          </a:p>
        </p:txBody>
      </p:sp>
      <p:pic>
        <p:nvPicPr>
          <p:cNvPr id="14" name="Picture 13">
            <a:extLst>
              <a:ext uri="{FF2B5EF4-FFF2-40B4-BE49-F238E27FC236}">
                <a16:creationId xmlns:a16="http://schemas.microsoft.com/office/drawing/2014/main" id="{165E0B6A-D312-412C-BE08-0EBE85D374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099" y="6470580"/>
            <a:ext cx="628720" cy="239791"/>
          </a:xfrm>
          <a:prstGeom prst="rect">
            <a:avLst/>
          </a:prstGeom>
        </p:spPr>
      </p:pic>
      <p:cxnSp>
        <p:nvCxnSpPr>
          <p:cNvPr id="15" name="Straight Connector 14">
            <a:extLst>
              <a:ext uri="{FF2B5EF4-FFF2-40B4-BE49-F238E27FC236}">
                <a16:creationId xmlns:a16="http://schemas.microsoft.com/office/drawing/2014/main" id="{D3B0B47A-25E4-4386-99B3-F6FEFB5710F0}"/>
              </a:ext>
            </a:extLst>
          </p:cNvPr>
          <p:cNvCxnSpPr>
            <a:cxnSpLocks/>
          </p:cNvCxnSpPr>
          <p:nvPr userDrawn="1"/>
        </p:nvCxnSpPr>
        <p:spPr>
          <a:xfrm>
            <a:off x="440636" y="6291608"/>
            <a:ext cx="6546573"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68279722-6B37-47D3-8871-8FEB3937E58B}"/>
              </a:ext>
            </a:extLst>
          </p:cNvPr>
          <p:cNvSpPr>
            <a:spLocks noGrp="1"/>
          </p:cNvSpPr>
          <p:nvPr>
            <p:ph type="body" sz="quarter" idx="13" hasCustomPrompt="1"/>
          </p:nvPr>
        </p:nvSpPr>
        <p:spPr>
          <a:xfrm>
            <a:off x="468313" y="1202980"/>
            <a:ext cx="4899025" cy="347662"/>
          </a:xfrm>
        </p:spPr>
        <p:txBody>
          <a:bodyPr>
            <a:noAutofit/>
          </a:bodyPr>
          <a:lstStyle>
            <a:lvl1pPr marL="0" indent="0">
              <a:buNone/>
              <a:defRPr sz="2000">
                <a:solidFill>
                  <a:srgbClr val="1E549D"/>
                </a:solidFill>
                <a:latin typeface="Montserrat" panose="00000500000000000000" pitchFamily="2" charset="0"/>
              </a:defRPr>
            </a:lvl1pPr>
          </a:lstStyle>
          <a:p>
            <a:pPr lvl="0"/>
            <a:r>
              <a:rPr lang="en-GB" dirty="0"/>
              <a:t>Title</a:t>
            </a:r>
          </a:p>
        </p:txBody>
      </p:sp>
      <p:sp>
        <p:nvSpPr>
          <p:cNvPr id="20" name="Text Placeholder 19">
            <a:extLst>
              <a:ext uri="{FF2B5EF4-FFF2-40B4-BE49-F238E27FC236}">
                <a16:creationId xmlns:a16="http://schemas.microsoft.com/office/drawing/2014/main" id="{A176293B-6D44-4A71-83CB-BE17E7FC94EC}"/>
              </a:ext>
            </a:extLst>
          </p:cNvPr>
          <p:cNvSpPr>
            <a:spLocks noGrp="1"/>
          </p:cNvSpPr>
          <p:nvPr>
            <p:ph type="body" sz="quarter" idx="14" hasCustomPrompt="1"/>
          </p:nvPr>
        </p:nvSpPr>
        <p:spPr>
          <a:xfrm>
            <a:off x="461203" y="1640647"/>
            <a:ext cx="5173663" cy="296863"/>
          </a:xfrm>
        </p:spPr>
        <p:txBody>
          <a:bodyPr>
            <a:noAutofit/>
          </a:bodyPr>
          <a:lstStyle>
            <a:lvl1pPr marL="0" indent="0">
              <a:buNone/>
              <a:defRPr sz="1300">
                <a:solidFill>
                  <a:srgbClr val="1E549D"/>
                </a:solidFill>
                <a:latin typeface="Montserrat" panose="00000500000000000000" pitchFamily="2" charset="0"/>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p>
        </p:txBody>
      </p:sp>
    </p:spTree>
    <p:extLst>
      <p:ext uri="{BB962C8B-B14F-4D97-AF65-F5344CB8AC3E}">
        <p14:creationId xmlns:p14="http://schemas.microsoft.com/office/powerpoint/2010/main" val="133308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fade">
                                      <p:cBhvr>
                                        <p:cTn id="16" dur="500"/>
                                        <p:tgtEl>
                                          <p:spTgt spid="11">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fade">
                                      <p:cBhvr>
                                        <p:cTn id="25" dur="500"/>
                                        <p:tgtEl>
                                          <p:spTgt spid="13">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500"/>
                                        <p:tgtEl>
                                          <p:spTgt spid="13">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Effect transition="in" filter="fade">
                                      <p:cBhvr>
                                        <p:cTn id="31" dur="500"/>
                                        <p:tgtEl>
                                          <p:spTgt spid="13">
                                            <p:txEl>
                                              <p:pRg st="4" end="4"/>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xEl>
                                              <p:pRg st="5" end="5"/>
                                            </p:txEl>
                                          </p:spTgt>
                                        </p:tgtEl>
                                        <p:attrNameLst>
                                          <p:attrName>style.visibility</p:attrName>
                                        </p:attrNameLst>
                                      </p:cBhvr>
                                      <p:to>
                                        <p:strVal val="visible"/>
                                      </p:to>
                                    </p:set>
                                    <p:animEffect transition="in" filter="fade">
                                      <p:cBhvr>
                                        <p:cTn id="34" dur="500"/>
                                        <p:tgtEl>
                                          <p:spTgt spid="13">
                                            <p:txEl>
                                              <p:pRg st="5" end="5"/>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fade">
                                      <p:cBhvr>
                                        <p:cTn id="37" dur="500"/>
                                        <p:tgtEl>
                                          <p:spTgt spid="13">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xEl>
                                              <p:pRg st="7" end="7"/>
                                            </p:txEl>
                                          </p:spTgt>
                                        </p:tgtEl>
                                        <p:attrNameLst>
                                          <p:attrName>style.visibility</p:attrName>
                                        </p:attrNameLst>
                                      </p:cBhvr>
                                      <p:to>
                                        <p:strVal val="visible"/>
                                      </p:to>
                                    </p:set>
                                    <p:animEffect transition="in" filter="fade">
                                      <p:cBhvr>
                                        <p:cTn id="40" dur="500"/>
                                        <p:tgtEl>
                                          <p:spTgt spid="13">
                                            <p:txEl>
                                              <p:pRg st="7" end="7"/>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xEl>
                                              <p:pRg st="8" end="8"/>
                                            </p:txEl>
                                          </p:spTgt>
                                        </p:tgtEl>
                                        <p:attrNameLst>
                                          <p:attrName>style.visibility</p:attrName>
                                        </p:attrNameLst>
                                      </p:cBhvr>
                                      <p:to>
                                        <p:strVal val="visible"/>
                                      </p:to>
                                    </p:set>
                                    <p:animEffect transition="in" filter="fade">
                                      <p:cBhvr>
                                        <p:cTn id="43" dur="500"/>
                                        <p:tgtEl>
                                          <p:spTgt spid="13">
                                            <p:txEl>
                                              <p:pRg st="8" end="8"/>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xEl>
                                              <p:pRg st="9" end="9"/>
                                            </p:txEl>
                                          </p:spTgt>
                                        </p:tgtEl>
                                        <p:attrNameLst>
                                          <p:attrName>style.visibility</p:attrName>
                                        </p:attrNameLst>
                                      </p:cBhvr>
                                      <p:to>
                                        <p:strVal val="visible"/>
                                      </p:to>
                                    </p:set>
                                    <p:animEffect transition="in" filter="fade">
                                      <p:cBhvr>
                                        <p:cTn id="46" dur="500"/>
                                        <p:tgtEl>
                                          <p:spTgt spid="13">
                                            <p:txEl>
                                              <p:pRg st="9" end="9"/>
                                            </p:txEl>
                                          </p:spTgt>
                                        </p:tgtEl>
                                      </p:cBhvr>
                                    </p:animEffect>
                                  </p:childTnLst>
                                </p:cTn>
                              </p:par>
                              <p:par>
                                <p:cTn id="47" presetID="10" presetClass="entr" presetSubtype="0" fill="hold" grpId="0" nodeType="withEffect" nodePh="1">
                                  <p:stCondLst>
                                    <p:cond delay="500"/>
                                  </p:stCondLst>
                                  <p:endCondLst>
                                    <p:cond evt="begin" delay="0">
                                      <p:tn val="47"/>
                                    </p:cond>
                                  </p:end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 light">
    <p:bg>
      <p:bgRef idx="1001">
        <a:schemeClr val="bg1"/>
      </p:bgRef>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7E6894BB-74D6-4FB5-9EBB-36CE2EB4D871}"/>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Tx/>
              <a:buNone/>
              <a:tabLst/>
              <a:defRPr/>
            </a:pPr>
            <a:fld id="{E7983A49-5458-4FCB-942F-EDAE37655AAF}" type="slidenum">
              <a:rPr lang="en-US" smtClean="0">
                <a:solidFill>
                  <a:schemeClr val="tx2">
                    <a:alpha val="80000"/>
                  </a:schemeClr>
                </a:solidFill>
              </a:rPr>
              <a:pPr marL="0" marR="0" lvl="0" indent="0" algn="r" defTabSz="914400" rtl="0" eaLnBrk="1" fontAlgn="auto" latinLnBrk="0" hangingPunct="1">
                <a:lnSpc>
                  <a:spcPct val="90000"/>
                </a:lnSpc>
                <a:spcBef>
                  <a:spcPts val="1000"/>
                </a:spcBef>
                <a:spcAft>
                  <a:spcPts val="0"/>
                </a:spcAft>
                <a:buClrTx/>
                <a:buSzTx/>
                <a:buFontTx/>
                <a:buNone/>
                <a:tabLst/>
                <a:defRPr/>
              </a:pPr>
              <a:t>‹#›</a:t>
            </a:fld>
            <a:endParaRPr lang="en-US" dirty="0">
              <a:solidFill>
                <a:schemeClr val="tx2">
                  <a:alpha val="80000"/>
                </a:schemeClr>
              </a:solidFill>
            </a:endParaRPr>
          </a:p>
        </p:txBody>
      </p:sp>
      <p:sp>
        <p:nvSpPr>
          <p:cNvPr id="2" name="Title 1">
            <a:extLst>
              <a:ext uri="{FF2B5EF4-FFF2-40B4-BE49-F238E27FC236}">
                <a16:creationId xmlns:a16="http://schemas.microsoft.com/office/drawing/2014/main" id="{9991AF03-04FE-432D-8B6E-02374A7C418F}"/>
              </a:ext>
            </a:extLst>
          </p:cNvPr>
          <p:cNvSpPr>
            <a:spLocks noGrp="1"/>
          </p:cNvSpPr>
          <p:nvPr>
            <p:ph type="title"/>
          </p:nvPr>
        </p:nvSpPr>
        <p:spPr>
          <a:xfrm>
            <a:off x="720000" y="1296000"/>
            <a:ext cx="10515600" cy="1325563"/>
          </a:xfrm>
          <a:prstGeom prst="rect">
            <a:avLst/>
          </a:prstGeom>
        </p:spPr>
        <p:txBody>
          <a:bodyPr/>
          <a:lstStyle>
            <a:lvl1pPr>
              <a:defRPr sz="4000">
                <a:solidFill>
                  <a:schemeClr val="tx1"/>
                </a:solidFill>
              </a:defRPr>
            </a:lvl1pPr>
          </a:lstStyle>
          <a:p>
            <a:r>
              <a:rPr lang="en-US"/>
              <a:t>Click to edit Master title style</a:t>
            </a:r>
            <a:endParaRPr lang="en-GB" dirty="0"/>
          </a:p>
        </p:txBody>
      </p:sp>
      <p:pic>
        <p:nvPicPr>
          <p:cNvPr id="5" name="Picture 4">
            <a:extLst>
              <a:ext uri="{FF2B5EF4-FFF2-40B4-BE49-F238E27FC236}">
                <a16:creationId xmlns:a16="http://schemas.microsoft.com/office/drawing/2014/main" id="{F22243F3-A085-41E3-998E-EF3B0AC42C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5600"/>
            <a:ext cx="1809958" cy="219960"/>
          </a:xfrm>
          <a:prstGeom prst="rect">
            <a:avLst/>
          </a:prstGeom>
        </p:spPr>
      </p:pic>
    </p:spTree>
    <p:extLst>
      <p:ext uri="{BB962C8B-B14F-4D97-AF65-F5344CB8AC3E}">
        <p14:creationId xmlns:p14="http://schemas.microsoft.com/office/powerpoint/2010/main" val="50830222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BCFFB0-E55E-498E-9F78-6B1BE2801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5600"/>
            <a:ext cx="1809958" cy="219960"/>
          </a:xfrm>
          <a:prstGeom prst="rect">
            <a:avLst/>
          </a:prstGeom>
        </p:spPr>
      </p:pic>
      <p:sp>
        <p:nvSpPr>
          <p:cNvPr id="3" name="Text Placeholder 10">
            <a:extLst>
              <a:ext uri="{FF2B5EF4-FFF2-40B4-BE49-F238E27FC236}">
                <a16:creationId xmlns:a16="http://schemas.microsoft.com/office/drawing/2014/main" id="{1CFFFEBD-5F45-4AB7-972B-558A9DF417A4}"/>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Tx/>
              <a:buNone/>
              <a:tabLst/>
              <a:defRPr/>
            </a:pPr>
            <a:fld id="{E7983A49-5458-4FCB-942F-EDAE37655AAF}" type="slidenum">
              <a:rPr lang="en-US" smtClean="0"/>
              <a:pPr marL="0" marR="0" lvl="0" indent="0" algn="r" defTabSz="914400" rtl="0" eaLnBrk="1" fontAlgn="auto" latinLnBrk="0" hangingPunct="1">
                <a:lnSpc>
                  <a:spcPct val="90000"/>
                </a:lnSpc>
                <a:spcBef>
                  <a:spcPts val="1000"/>
                </a:spcBef>
                <a:spcAft>
                  <a:spcPts val="0"/>
                </a:spcAft>
                <a:buClrTx/>
                <a:buSzTx/>
                <a:buFontTx/>
                <a:buNone/>
                <a:tabLst/>
                <a:defRPr/>
              </a:pPr>
              <a:t>‹#›</a:t>
            </a:fld>
            <a:endParaRPr lang="en-US" dirty="0"/>
          </a:p>
        </p:txBody>
      </p:sp>
    </p:spTree>
    <p:extLst>
      <p:ext uri="{BB962C8B-B14F-4D97-AF65-F5344CB8AC3E}">
        <p14:creationId xmlns:p14="http://schemas.microsoft.com/office/powerpoint/2010/main" val="425199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 grey">
    <p:bg>
      <p:bgRef idx="1001">
        <a:schemeClr val="bg2"/>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BCFFB0-E55E-498E-9F78-6B1BE2801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5600"/>
            <a:ext cx="1809958" cy="219960"/>
          </a:xfrm>
          <a:prstGeom prst="rect">
            <a:avLst/>
          </a:prstGeom>
        </p:spPr>
      </p:pic>
      <p:sp>
        <p:nvSpPr>
          <p:cNvPr id="3" name="Text Placeholder 10">
            <a:extLst>
              <a:ext uri="{FF2B5EF4-FFF2-40B4-BE49-F238E27FC236}">
                <a16:creationId xmlns:a16="http://schemas.microsoft.com/office/drawing/2014/main" id="{1CFFFEBD-5F45-4AB7-972B-558A9DF417A4}"/>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Tx/>
              <a:buNone/>
              <a:tabLst/>
              <a:defRPr/>
            </a:pPr>
            <a:fld id="{E7983A49-5458-4FCB-942F-EDAE37655AAF}" type="slidenum">
              <a:rPr lang="en-US" smtClean="0"/>
              <a:pPr marL="0" marR="0" lvl="0" indent="0" algn="r" defTabSz="914400" rtl="0" eaLnBrk="1" fontAlgn="auto" latinLnBrk="0" hangingPunct="1">
                <a:lnSpc>
                  <a:spcPct val="90000"/>
                </a:lnSpc>
                <a:spcBef>
                  <a:spcPts val="1000"/>
                </a:spcBef>
                <a:spcAft>
                  <a:spcPts val="0"/>
                </a:spcAft>
                <a:buClrTx/>
                <a:buSzTx/>
                <a:buFontTx/>
                <a:buNone/>
                <a:tabLst/>
                <a:defRPr/>
              </a:pPr>
              <a:t>‹#›</a:t>
            </a:fld>
            <a:endParaRPr lang="en-US" dirty="0"/>
          </a:p>
        </p:txBody>
      </p:sp>
    </p:spTree>
    <p:extLst>
      <p:ext uri="{BB962C8B-B14F-4D97-AF65-F5344CB8AC3E}">
        <p14:creationId xmlns:p14="http://schemas.microsoft.com/office/powerpoint/2010/main" val="2258907783"/>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 2 to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D29B22-F13B-496B-99F2-ABD0940F2260}"/>
              </a:ext>
            </a:extLst>
          </p:cNvPr>
          <p:cNvSpPr/>
          <p:nvPr userDrawn="1"/>
        </p:nvSpPr>
        <p:spPr>
          <a:xfrm>
            <a:off x="6099208" y="0"/>
            <a:ext cx="6092792" cy="6858000"/>
          </a:xfrm>
          <a:prstGeom prst="rect">
            <a:avLst/>
          </a:prstGeom>
          <a:solidFill>
            <a:srgbClr val="383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D1BCFFB0-E55E-498E-9F78-6B1BE2801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525600"/>
            <a:ext cx="1809958" cy="219960"/>
          </a:xfrm>
          <a:prstGeom prst="rect">
            <a:avLst/>
          </a:prstGeom>
        </p:spPr>
      </p:pic>
      <p:sp>
        <p:nvSpPr>
          <p:cNvPr id="5" name="Text Placeholder 10">
            <a:extLst>
              <a:ext uri="{FF2B5EF4-FFF2-40B4-BE49-F238E27FC236}">
                <a16:creationId xmlns:a16="http://schemas.microsoft.com/office/drawing/2014/main" id="{F6A29BA7-DEFD-42B0-8385-9AF0FD5F9C69}"/>
              </a:ext>
            </a:extLst>
          </p:cNvPr>
          <p:cNvSpPr txBox="1">
            <a:spLocks/>
          </p:cNvSpPr>
          <p:nvPr userDrawn="1"/>
        </p:nvSpPr>
        <p:spPr>
          <a:xfrm>
            <a:off x="10972799" y="6485264"/>
            <a:ext cx="962417" cy="240146"/>
          </a:xfrm>
          <a:prstGeom prst="rect">
            <a:avLst/>
          </a:prstGeom>
        </p:spPr>
        <p:txBody>
          <a:bodyPr>
            <a:noAutofit/>
          </a:bodyPr>
          <a:lstStyle>
            <a:lvl1pPr marL="0" indent="0" algn="r" defTabSz="914400" rtl="0" eaLnBrk="1" latinLnBrk="0" hangingPunct="1">
              <a:lnSpc>
                <a:spcPct val="90000"/>
              </a:lnSpc>
              <a:spcBef>
                <a:spcPts val="1000"/>
              </a:spcBef>
              <a:buFontTx/>
              <a:buNone/>
              <a:defRPr sz="1200" kern="1200">
                <a:solidFill>
                  <a:srgbClr val="333333">
                    <a:alpha val="80000"/>
                  </a:srgbClr>
                </a:solidFill>
                <a:latin typeface="Montserrat ExtraLight" panose="000003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Tx/>
              <a:buNone/>
              <a:tabLst/>
              <a:defRPr/>
            </a:pPr>
            <a:fld id="{E7983A49-5458-4FCB-942F-EDAE37655AAF}" type="slidenum">
              <a:rPr lang="en-US" smtClean="0">
                <a:solidFill>
                  <a:schemeClr val="bg1">
                    <a:alpha val="80000"/>
                  </a:schemeClr>
                </a:solidFill>
              </a:rPr>
              <a:pPr marL="0" marR="0" lvl="0" indent="0" algn="r" defTabSz="914400" rtl="0" eaLnBrk="1" fontAlgn="auto" latinLnBrk="0" hangingPunct="1">
                <a:lnSpc>
                  <a:spcPct val="90000"/>
                </a:lnSpc>
                <a:spcBef>
                  <a:spcPts val="1000"/>
                </a:spcBef>
                <a:spcAft>
                  <a:spcPts val="0"/>
                </a:spcAft>
                <a:buClrTx/>
                <a:buSzTx/>
                <a:buFontTx/>
                <a:buNone/>
                <a:tabLst/>
                <a:defRPr/>
              </a:pPr>
              <a:t>‹#›</a:t>
            </a:fld>
            <a:endParaRPr lang="en-US" dirty="0">
              <a:solidFill>
                <a:schemeClr val="bg1">
                  <a:alpha val="80000"/>
                </a:schemeClr>
              </a:solidFill>
            </a:endParaRPr>
          </a:p>
        </p:txBody>
      </p:sp>
    </p:spTree>
    <p:extLst>
      <p:ext uri="{BB962C8B-B14F-4D97-AF65-F5344CB8AC3E}">
        <p14:creationId xmlns:p14="http://schemas.microsoft.com/office/powerpoint/2010/main" val="1683772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7EE748-DA5F-4445-AD07-B90AFA8D00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73" t="2094" r="7677" b="1788"/>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3002A0E2-3309-4B5D-BFFB-70152AEDB57D}"/>
              </a:ext>
            </a:extLst>
          </p:cNvPr>
          <p:cNvSpPr/>
          <p:nvPr userDrawn="1"/>
        </p:nvSpPr>
        <p:spPr>
          <a:xfrm>
            <a:off x="0" y="0"/>
            <a:ext cx="12192000" cy="6858000"/>
          </a:xfrm>
          <a:prstGeom prst="rect">
            <a:avLst/>
          </a:prstGeom>
          <a:gradFill>
            <a:gsLst>
              <a:gs pos="0">
                <a:schemeClr val="accent1">
                  <a:lumMod val="5000"/>
                  <a:lumOff val="95000"/>
                  <a:alpha val="0"/>
                </a:schemeClr>
              </a:gs>
              <a:gs pos="100000">
                <a:schemeClr val="tx1">
                  <a:alpha val="82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1BC32C5-6BA3-431B-86FF-3DDD32A4F7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00" y="1432909"/>
            <a:ext cx="4611404" cy="3360378"/>
          </a:xfrm>
          <a:prstGeom prst="rect">
            <a:avLst/>
          </a:prstGeom>
        </p:spPr>
      </p:pic>
      <p:sp>
        <p:nvSpPr>
          <p:cNvPr id="10" name="Text Placeholder 18">
            <a:extLst>
              <a:ext uri="{FF2B5EF4-FFF2-40B4-BE49-F238E27FC236}">
                <a16:creationId xmlns:a16="http://schemas.microsoft.com/office/drawing/2014/main" id="{10E99404-DDEB-4C61-BAB2-F6B4ECD62891}"/>
              </a:ext>
            </a:extLst>
          </p:cNvPr>
          <p:cNvSpPr>
            <a:spLocks noGrp="1"/>
          </p:cNvSpPr>
          <p:nvPr>
            <p:ph type="body" sz="quarter" idx="14" hasCustomPrompt="1"/>
          </p:nvPr>
        </p:nvSpPr>
        <p:spPr>
          <a:xfrm>
            <a:off x="1224000" y="2055698"/>
            <a:ext cx="3576600" cy="446201"/>
          </a:xfrm>
          <a:prstGeom prst="rect">
            <a:avLst/>
          </a:prstGeom>
        </p:spPr>
        <p:txBody>
          <a:bodyPr>
            <a:noAutofit/>
          </a:bodyPr>
          <a:lstStyle>
            <a:lvl1pPr marL="0" indent="0">
              <a:buNone/>
              <a:defRPr sz="2400">
                <a:solidFill>
                  <a:schemeClr val="bg1"/>
                </a:solidFill>
                <a:latin typeface="+mn-lt"/>
              </a:defRPr>
            </a:lvl1pPr>
          </a:lstStyle>
          <a:p>
            <a:pPr lvl="0"/>
            <a:r>
              <a:rPr lang="en-US" dirty="0"/>
              <a:t>Thank you for your time</a:t>
            </a:r>
          </a:p>
        </p:txBody>
      </p:sp>
      <p:sp>
        <p:nvSpPr>
          <p:cNvPr id="13" name="Text Placeholder 18">
            <a:extLst>
              <a:ext uri="{FF2B5EF4-FFF2-40B4-BE49-F238E27FC236}">
                <a16:creationId xmlns:a16="http://schemas.microsoft.com/office/drawing/2014/main" id="{1D2DF465-B7CE-4C29-9FBB-3F3C94E1291A}"/>
              </a:ext>
            </a:extLst>
          </p:cNvPr>
          <p:cNvSpPr>
            <a:spLocks noGrp="1"/>
          </p:cNvSpPr>
          <p:nvPr>
            <p:ph type="body" sz="quarter" idx="15" hasCustomPrompt="1"/>
          </p:nvPr>
        </p:nvSpPr>
        <p:spPr>
          <a:xfrm>
            <a:off x="1224000" y="2619053"/>
            <a:ext cx="3576600" cy="340668"/>
          </a:xfrm>
          <a:prstGeom prst="rect">
            <a:avLst/>
          </a:prstGeom>
        </p:spPr>
        <p:txBody>
          <a:bodyPr>
            <a:noAutofit/>
          </a:bodyPr>
          <a:lstStyle>
            <a:lvl1pPr marL="0" indent="0">
              <a:buNone/>
              <a:defRPr sz="1600">
                <a:solidFill>
                  <a:schemeClr val="bg1"/>
                </a:solidFill>
                <a:latin typeface="+mn-lt"/>
              </a:defRPr>
            </a:lvl1pPr>
          </a:lstStyle>
          <a:p>
            <a:pPr lvl="0"/>
            <a:r>
              <a:rPr lang="en-US" dirty="0"/>
              <a:t>For more information, please contact:</a:t>
            </a:r>
          </a:p>
        </p:txBody>
      </p:sp>
      <p:pic>
        <p:nvPicPr>
          <p:cNvPr id="17" name="Picture 16">
            <a:extLst>
              <a:ext uri="{FF2B5EF4-FFF2-40B4-BE49-F238E27FC236}">
                <a16:creationId xmlns:a16="http://schemas.microsoft.com/office/drawing/2014/main" id="{59EA0087-53C5-4FB8-BE8F-D89D9F936C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00" y="524526"/>
            <a:ext cx="1809958" cy="226245"/>
          </a:xfrm>
          <a:prstGeom prst="rect">
            <a:avLst/>
          </a:prstGeom>
        </p:spPr>
      </p:pic>
      <p:sp>
        <p:nvSpPr>
          <p:cNvPr id="18" name="Text Placeholder 18">
            <a:extLst>
              <a:ext uri="{FF2B5EF4-FFF2-40B4-BE49-F238E27FC236}">
                <a16:creationId xmlns:a16="http://schemas.microsoft.com/office/drawing/2014/main" id="{C53A15BC-3318-4DEC-8892-41AB620FDB9A}"/>
              </a:ext>
            </a:extLst>
          </p:cNvPr>
          <p:cNvSpPr>
            <a:spLocks noGrp="1"/>
          </p:cNvSpPr>
          <p:nvPr>
            <p:ph type="body" sz="quarter" idx="16" hasCustomPrompt="1"/>
          </p:nvPr>
        </p:nvSpPr>
        <p:spPr>
          <a:xfrm>
            <a:off x="1224000" y="2968734"/>
            <a:ext cx="3576600" cy="1056452"/>
          </a:xfrm>
          <a:prstGeom prst="rect">
            <a:avLst/>
          </a:prstGeom>
        </p:spPr>
        <p:txBody>
          <a:bodyPr>
            <a:noAutofit/>
          </a:bodyPr>
          <a:lstStyle>
            <a:lvl1pPr marL="0" indent="0">
              <a:buNone/>
              <a:defRPr sz="1600">
                <a:solidFill>
                  <a:schemeClr val="bg1"/>
                </a:solidFill>
                <a:latin typeface="+mn-lt"/>
              </a:defRPr>
            </a:lvl1pPr>
          </a:lstStyle>
          <a:p>
            <a:pPr lvl="0"/>
            <a:r>
              <a:rPr lang="en-US" dirty="0"/>
              <a:t>Name</a:t>
            </a:r>
            <a:br>
              <a:rPr lang="en-US" dirty="0"/>
            </a:br>
            <a:r>
              <a:rPr lang="en-US" dirty="0"/>
              <a:t>E: email@actionsustainability.com</a:t>
            </a:r>
            <a:br>
              <a:rPr lang="en-US" dirty="0"/>
            </a:br>
            <a:r>
              <a:rPr lang="en-US" dirty="0"/>
              <a:t>M: +44 (0) 7234 123 123</a:t>
            </a:r>
          </a:p>
          <a:p>
            <a:pPr lvl="0"/>
            <a:r>
              <a:rPr lang="en-US" dirty="0"/>
              <a:t>www.actionsustainability.com </a:t>
            </a:r>
          </a:p>
        </p:txBody>
      </p:sp>
    </p:spTree>
    <p:extLst>
      <p:ext uri="{BB962C8B-B14F-4D97-AF65-F5344CB8AC3E}">
        <p14:creationId xmlns:p14="http://schemas.microsoft.com/office/powerpoint/2010/main" val="808180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eft / Image grid right">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4B027618-5FB3-49E5-80A5-842FD6766BFF}"/>
              </a:ext>
            </a:extLst>
          </p:cNvPr>
          <p:cNvSpPr>
            <a:spLocks noGrp="1"/>
          </p:cNvSpPr>
          <p:nvPr>
            <p:ph type="pic" sz="quarter" idx="10"/>
          </p:nvPr>
        </p:nvSpPr>
        <p:spPr>
          <a:xfrm>
            <a:off x="8945217" y="536575"/>
            <a:ext cx="2692746" cy="5754688"/>
          </a:xfrm>
        </p:spPr>
        <p:txBody>
          <a:bodyPr/>
          <a:lstStyle/>
          <a:p>
            <a:endParaRPr lang="en-GB"/>
          </a:p>
        </p:txBody>
      </p:sp>
      <p:sp>
        <p:nvSpPr>
          <p:cNvPr id="11" name="Text Placeholder 10">
            <a:extLst>
              <a:ext uri="{FF2B5EF4-FFF2-40B4-BE49-F238E27FC236}">
                <a16:creationId xmlns:a16="http://schemas.microsoft.com/office/drawing/2014/main" id="{BCFB486B-35D0-425B-A77B-F83B40B2B853}"/>
              </a:ext>
            </a:extLst>
          </p:cNvPr>
          <p:cNvSpPr>
            <a:spLocks noGrp="1"/>
          </p:cNvSpPr>
          <p:nvPr>
            <p:ph type="body" sz="quarter" idx="11" hasCustomPrompt="1"/>
          </p:nvPr>
        </p:nvSpPr>
        <p:spPr>
          <a:xfrm>
            <a:off x="467762" y="2566452"/>
            <a:ext cx="5257177" cy="2433383"/>
          </a:xfrm>
        </p:spPr>
        <p:txBody>
          <a:bodyPr>
            <a:normAutofit/>
          </a:bodyPr>
          <a:lstStyle>
            <a:lvl1pPr marL="0" indent="0">
              <a:lnSpc>
                <a:spcPts val="1560"/>
              </a:lnSpc>
              <a:buNone/>
              <a:defRPr sz="1300">
                <a:solidFill>
                  <a:srgbClr val="404040"/>
                </a:solidFill>
                <a:latin typeface="Montserrat ExtraLight" panose="00000300000000000000" pitchFamily="2" charset="0"/>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Quisque</a:t>
            </a:r>
            <a:r>
              <a:rPr lang="en-GB" dirty="0"/>
              <a:t> </a:t>
            </a:r>
            <a:r>
              <a:rPr lang="en-GB" dirty="0" err="1"/>
              <a:t>vehicula</a:t>
            </a:r>
            <a:r>
              <a:rPr lang="en-GB" dirty="0"/>
              <a:t> </a:t>
            </a:r>
            <a:r>
              <a:rPr lang="en-GB" dirty="0" err="1"/>
              <a:t>quam</a:t>
            </a:r>
            <a:r>
              <a:rPr lang="en-GB" dirty="0"/>
              <a:t> sit </a:t>
            </a:r>
            <a:r>
              <a:rPr lang="en-GB" dirty="0" err="1"/>
              <a:t>amet</a:t>
            </a:r>
            <a:r>
              <a:rPr lang="en-GB" dirty="0"/>
              <a:t> libero </a:t>
            </a:r>
            <a:r>
              <a:rPr lang="en-GB" dirty="0" err="1"/>
              <a:t>scelerisque</a:t>
            </a:r>
            <a:r>
              <a:rPr lang="en-GB" dirty="0"/>
              <a:t>, at </a:t>
            </a:r>
            <a:r>
              <a:rPr lang="en-GB" dirty="0" err="1"/>
              <a:t>sodales</a:t>
            </a:r>
            <a:r>
              <a:rPr lang="en-GB" dirty="0"/>
              <a:t> </a:t>
            </a:r>
            <a:r>
              <a:rPr lang="en-GB" dirty="0" err="1"/>
              <a:t>nisl</a:t>
            </a:r>
            <a:r>
              <a:rPr lang="en-GB" dirty="0"/>
              <a:t> </a:t>
            </a:r>
            <a:r>
              <a:rPr lang="en-GB" dirty="0" err="1"/>
              <a:t>feugiat</a:t>
            </a:r>
            <a:r>
              <a:rPr lang="en-GB" dirty="0"/>
              <a:t>. </a:t>
            </a:r>
            <a:r>
              <a:rPr lang="en-GB" dirty="0" err="1"/>
              <a:t>Aliquam</a:t>
            </a:r>
            <a:r>
              <a:rPr lang="en-GB" dirty="0"/>
              <a:t> </a:t>
            </a:r>
            <a:r>
              <a:rPr lang="en-GB" dirty="0" err="1"/>
              <a:t>vehicula</a:t>
            </a:r>
            <a:r>
              <a:rPr lang="en-GB" dirty="0"/>
              <a:t> </a:t>
            </a:r>
            <a:r>
              <a:rPr lang="en-GB" dirty="0" err="1"/>
              <a:t>purus</a:t>
            </a:r>
            <a:r>
              <a:rPr lang="en-GB" dirty="0"/>
              <a:t> ex, </a:t>
            </a:r>
            <a:r>
              <a:rPr lang="en-GB" dirty="0" err="1"/>
              <a:t>sed</a:t>
            </a:r>
            <a:r>
              <a:rPr lang="en-GB" dirty="0"/>
              <a:t> </a:t>
            </a:r>
            <a:r>
              <a:rPr lang="en-GB" dirty="0" err="1"/>
              <a:t>auctor</a:t>
            </a:r>
            <a:r>
              <a:rPr lang="en-GB" dirty="0"/>
              <a:t> ligula maximus vel. Duis </a:t>
            </a:r>
            <a:r>
              <a:rPr lang="en-GB" dirty="0" err="1"/>
              <a:t>vel</a:t>
            </a:r>
            <a:r>
              <a:rPr lang="en-GB" dirty="0"/>
              <a:t> </a:t>
            </a:r>
            <a:r>
              <a:rPr lang="en-GB" dirty="0" err="1"/>
              <a:t>purus</a:t>
            </a:r>
            <a:r>
              <a:rPr lang="en-GB" dirty="0"/>
              <a:t> vitae nisi </a:t>
            </a:r>
            <a:r>
              <a:rPr lang="en-GB" dirty="0" err="1"/>
              <a:t>aliquam</a:t>
            </a:r>
            <a:r>
              <a:rPr lang="en-GB" dirty="0"/>
              <a:t> lacinia. </a:t>
            </a:r>
            <a:r>
              <a:rPr lang="en-GB" dirty="0" err="1"/>
              <a:t>Curabitur</a:t>
            </a:r>
            <a:r>
              <a:rPr lang="en-GB" dirty="0"/>
              <a:t> </a:t>
            </a:r>
            <a:r>
              <a:rPr lang="en-GB" dirty="0" err="1"/>
              <a:t>nec</a:t>
            </a:r>
            <a:r>
              <a:rPr lang="en-GB" dirty="0"/>
              <a:t> </a:t>
            </a:r>
            <a:r>
              <a:rPr lang="en-GB" dirty="0" err="1"/>
              <a:t>metus</a:t>
            </a:r>
            <a:r>
              <a:rPr lang="en-GB" dirty="0"/>
              <a:t> </a:t>
            </a:r>
            <a:r>
              <a:rPr lang="en-GB" dirty="0" err="1"/>
              <a:t>laoreet</a:t>
            </a:r>
            <a:r>
              <a:rPr lang="en-GB" dirty="0"/>
              <a:t>, </a:t>
            </a:r>
            <a:r>
              <a:rPr lang="en-GB" dirty="0" err="1"/>
              <a:t>blandit</a:t>
            </a:r>
            <a:r>
              <a:rPr lang="en-GB" dirty="0"/>
              <a:t> </a:t>
            </a:r>
            <a:r>
              <a:rPr lang="en-GB" dirty="0" err="1"/>
              <a:t>neque</a:t>
            </a:r>
            <a:r>
              <a:rPr lang="en-GB" dirty="0"/>
              <a:t> </a:t>
            </a:r>
            <a:r>
              <a:rPr lang="en-GB" dirty="0" err="1"/>
              <a:t>quis</a:t>
            </a:r>
            <a:r>
              <a:rPr lang="en-GB" dirty="0"/>
              <a:t>, pharetra est. Ut </a:t>
            </a:r>
            <a:r>
              <a:rPr lang="en-GB" dirty="0" err="1"/>
              <a:t>tortor</a:t>
            </a:r>
            <a:r>
              <a:rPr lang="en-GB" dirty="0"/>
              <a:t> </a:t>
            </a:r>
            <a:r>
              <a:rPr lang="en-GB" dirty="0" err="1"/>
              <a:t>augue</a:t>
            </a:r>
            <a:r>
              <a:rPr lang="en-GB" dirty="0"/>
              <a:t>, </a:t>
            </a:r>
            <a:r>
              <a:rPr lang="en-GB" dirty="0" err="1"/>
              <a:t>malesuada</a:t>
            </a:r>
            <a:r>
              <a:rPr lang="en-GB" dirty="0"/>
              <a:t> a </a:t>
            </a:r>
            <a:r>
              <a:rPr lang="en-GB" dirty="0" err="1"/>
              <a:t>tortor</a:t>
            </a:r>
            <a:r>
              <a:rPr lang="en-GB" dirty="0"/>
              <a:t> in, </a:t>
            </a:r>
            <a:r>
              <a:rPr lang="en-GB" dirty="0" err="1"/>
              <a:t>pellentesque</a:t>
            </a:r>
            <a:r>
              <a:rPr lang="en-GB" dirty="0"/>
              <a:t> </a:t>
            </a:r>
            <a:r>
              <a:rPr lang="en-GB" dirty="0" err="1"/>
              <a:t>sollicitudin</a:t>
            </a:r>
            <a:r>
              <a:rPr lang="en-GB" dirty="0"/>
              <a:t> </a:t>
            </a:r>
            <a:r>
              <a:rPr lang="en-GB" dirty="0" err="1"/>
              <a:t>enim</a:t>
            </a:r>
            <a:r>
              <a:rPr lang="en-GB" dirty="0"/>
              <a:t>.</a:t>
            </a:r>
            <a:br>
              <a:rPr lang="en-GB" dirty="0"/>
            </a:br>
            <a:endParaRPr lang="en-GB" dirty="0"/>
          </a:p>
          <a:p>
            <a:pPr lvl="0"/>
            <a:r>
              <a:rPr lang="en-GB" dirty="0" err="1"/>
              <a:t>Nulla</a:t>
            </a:r>
            <a:r>
              <a:rPr lang="en-GB" dirty="0"/>
              <a:t> </a:t>
            </a:r>
            <a:r>
              <a:rPr lang="en-GB" dirty="0" err="1"/>
              <a:t>lacus</a:t>
            </a:r>
            <a:r>
              <a:rPr lang="en-GB" dirty="0"/>
              <a:t> </a:t>
            </a:r>
            <a:r>
              <a:rPr lang="en-GB" dirty="0" err="1"/>
              <a:t>nunc</a:t>
            </a:r>
            <a:r>
              <a:rPr lang="en-GB" dirty="0"/>
              <a:t>, </a:t>
            </a:r>
            <a:r>
              <a:rPr lang="en-GB" dirty="0" err="1"/>
              <a:t>laoreet</a:t>
            </a:r>
            <a:r>
              <a:rPr lang="en-GB" dirty="0"/>
              <a:t> </a:t>
            </a:r>
            <a:r>
              <a:rPr lang="en-GB" dirty="0" err="1"/>
              <a:t>quis</a:t>
            </a:r>
            <a:r>
              <a:rPr lang="en-GB" dirty="0"/>
              <a:t> </a:t>
            </a:r>
            <a:r>
              <a:rPr lang="en-GB" dirty="0" err="1"/>
              <a:t>ultrices</a:t>
            </a:r>
            <a:r>
              <a:rPr lang="en-GB" dirty="0"/>
              <a:t> convallis, </a:t>
            </a:r>
            <a:r>
              <a:rPr lang="en-GB" dirty="0" err="1"/>
              <a:t>posuere</a:t>
            </a:r>
            <a:r>
              <a:rPr lang="en-GB" dirty="0"/>
              <a:t> et </a:t>
            </a:r>
            <a:r>
              <a:rPr lang="en-GB" dirty="0" err="1"/>
              <a:t>nulla</a:t>
            </a:r>
            <a:r>
              <a:rPr lang="en-GB" dirty="0"/>
              <a:t>. </a:t>
            </a:r>
            <a:r>
              <a:rPr lang="en-GB" dirty="0" err="1"/>
              <a:t>Nulla</a:t>
            </a:r>
            <a:r>
              <a:rPr lang="en-GB" dirty="0"/>
              <a:t> et </a:t>
            </a:r>
            <a:r>
              <a:rPr lang="en-GB" dirty="0" err="1"/>
              <a:t>metus</a:t>
            </a:r>
            <a:r>
              <a:rPr lang="en-GB" dirty="0"/>
              <a:t> </a:t>
            </a:r>
            <a:r>
              <a:rPr lang="en-GB" dirty="0" err="1"/>
              <a:t>augue</a:t>
            </a:r>
            <a:r>
              <a:rPr lang="en-GB" dirty="0"/>
              <a:t>. </a:t>
            </a:r>
            <a:r>
              <a:rPr lang="en-GB" dirty="0" err="1"/>
              <a:t>Sed</a:t>
            </a:r>
            <a:r>
              <a:rPr lang="en-GB" dirty="0"/>
              <a:t> </a:t>
            </a:r>
            <a:r>
              <a:rPr lang="en-GB" dirty="0" err="1"/>
              <a:t>eu</a:t>
            </a:r>
            <a:r>
              <a:rPr lang="en-GB" dirty="0"/>
              <a:t> </a:t>
            </a:r>
            <a:r>
              <a:rPr lang="en-GB" dirty="0" err="1"/>
              <a:t>justo</a:t>
            </a:r>
            <a:r>
              <a:rPr lang="en-GB" dirty="0"/>
              <a:t> </a:t>
            </a:r>
            <a:r>
              <a:rPr lang="en-GB" dirty="0" err="1"/>
              <a:t>aliquam</a:t>
            </a:r>
            <a:r>
              <a:rPr lang="en-GB" dirty="0"/>
              <a:t> </a:t>
            </a:r>
            <a:r>
              <a:rPr lang="en-GB" dirty="0" err="1"/>
              <a:t>dolor</a:t>
            </a:r>
            <a:r>
              <a:rPr lang="en-GB" dirty="0"/>
              <a:t> </a:t>
            </a:r>
            <a:r>
              <a:rPr lang="en-GB" dirty="0" err="1"/>
              <a:t>iaculis</a:t>
            </a:r>
            <a:r>
              <a:rPr lang="en-GB" dirty="0"/>
              <a:t> convallis. </a:t>
            </a:r>
            <a:r>
              <a:rPr lang="en-GB" dirty="0" err="1"/>
              <a:t>Nullam</a:t>
            </a:r>
            <a:r>
              <a:rPr lang="en-GB" dirty="0"/>
              <a:t> </a:t>
            </a:r>
            <a:r>
              <a:rPr lang="en-GB" dirty="0" err="1"/>
              <a:t>placerat</a:t>
            </a:r>
            <a:r>
              <a:rPr lang="en-GB" dirty="0"/>
              <a:t> </a:t>
            </a:r>
            <a:r>
              <a:rPr lang="en-GB" dirty="0" err="1"/>
              <a:t>arcu</a:t>
            </a:r>
            <a:r>
              <a:rPr lang="en-GB" dirty="0"/>
              <a:t> non </a:t>
            </a:r>
            <a:r>
              <a:rPr lang="en-GB" dirty="0" err="1"/>
              <a:t>purus</a:t>
            </a:r>
            <a:r>
              <a:rPr lang="en-GB" dirty="0"/>
              <a:t> </a:t>
            </a:r>
            <a:r>
              <a:rPr lang="en-GB" dirty="0" err="1"/>
              <a:t>ullamcorper</a:t>
            </a:r>
            <a:r>
              <a:rPr lang="en-GB" dirty="0"/>
              <a:t> </a:t>
            </a:r>
            <a:r>
              <a:rPr lang="en-GB" dirty="0" err="1"/>
              <a:t>pretium</a:t>
            </a:r>
            <a:r>
              <a:rPr lang="en-GB" dirty="0"/>
              <a:t>.</a:t>
            </a:r>
          </a:p>
        </p:txBody>
      </p:sp>
      <p:pic>
        <p:nvPicPr>
          <p:cNvPr id="14" name="Picture 13">
            <a:extLst>
              <a:ext uri="{FF2B5EF4-FFF2-40B4-BE49-F238E27FC236}">
                <a16:creationId xmlns:a16="http://schemas.microsoft.com/office/drawing/2014/main" id="{165E0B6A-D312-412C-BE08-0EBE85D374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099" y="6470580"/>
            <a:ext cx="628720" cy="239791"/>
          </a:xfrm>
          <a:prstGeom prst="rect">
            <a:avLst/>
          </a:prstGeom>
        </p:spPr>
      </p:pic>
      <p:cxnSp>
        <p:nvCxnSpPr>
          <p:cNvPr id="15" name="Straight Connector 14">
            <a:extLst>
              <a:ext uri="{FF2B5EF4-FFF2-40B4-BE49-F238E27FC236}">
                <a16:creationId xmlns:a16="http://schemas.microsoft.com/office/drawing/2014/main" id="{D3B0B47A-25E4-4386-99B3-F6FEFB5710F0}"/>
              </a:ext>
            </a:extLst>
          </p:cNvPr>
          <p:cNvCxnSpPr>
            <a:cxnSpLocks/>
          </p:cNvCxnSpPr>
          <p:nvPr userDrawn="1"/>
        </p:nvCxnSpPr>
        <p:spPr>
          <a:xfrm>
            <a:off x="440636" y="6291608"/>
            <a:ext cx="5363816"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68279722-6B37-47D3-8871-8FEB3937E58B}"/>
              </a:ext>
            </a:extLst>
          </p:cNvPr>
          <p:cNvSpPr>
            <a:spLocks noGrp="1"/>
          </p:cNvSpPr>
          <p:nvPr>
            <p:ph type="body" sz="quarter" idx="13" hasCustomPrompt="1"/>
          </p:nvPr>
        </p:nvSpPr>
        <p:spPr>
          <a:xfrm>
            <a:off x="468313" y="1812183"/>
            <a:ext cx="4899025" cy="347662"/>
          </a:xfrm>
        </p:spPr>
        <p:txBody>
          <a:bodyPr>
            <a:noAutofit/>
          </a:bodyPr>
          <a:lstStyle>
            <a:lvl1pPr marL="0" indent="0">
              <a:buNone/>
              <a:defRPr sz="2000">
                <a:solidFill>
                  <a:srgbClr val="1E549D"/>
                </a:solidFill>
                <a:latin typeface="Montserrat" panose="00000500000000000000" pitchFamily="2" charset="0"/>
              </a:defRPr>
            </a:lvl1pPr>
          </a:lstStyle>
          <a:p>
            <a:pPr lvl="0"/>
            <a:r>
              <a:rPr lang="en-GB" dirty="0"/>
              <a:t>Title</a:t>
            </a:r>
          </a:p>
        </p:txBody>
      </p:sp>
      <p:sp>
        <p:nvSpPr>
          <p:cNvPr id="20" name="Text Placeholder 19">
            <a:extLst>
              <a:ext uri="{FF2B5EF4-FFF2-40B4-BE49-F238E27FC236}">
                <a16:creationId xmlns:a16="http://schemas.microsoft.com/office/drawing/2014/main" id="{A176293B-6D44-4A71-83CB-BE17E7FC94EC}"/>
              </a:ext>
            </a:extLst>
          </p:cNvPr>
          <p:cNvSpPr>
            <a:spLocks noGrp="1"/>
          </p:cNvSpPr>
          <p:nvPr>
            <p:ph type="body" sz="quarter" idx="14" hasCustomPrompt="1"/>
          </p:nvPr>
        </p:nvSpPr>
        <p:spPr>
          <a:xfrm>
            <a:off x="461203" y="2249850"/>
            <a:ext cx="5173663" cy="296863"/>
          </a:xfrm>
        </p:spPr>
        <p:txBody>
          <a:bodyPr>
            <a:noAutofit/>
          </a:bodyPr>
          <a:lstStyle>
            <a:lvl1pPr marL="0" indent="0">
              <a:buNone/>
              <a:defRPr sz="1300">
                <a:solidFill>
                  <a:srgbClr val="1E549D"/>
                </a:solidFill>
                <a:latin typeface="Montserrat" panose="00000500000000000000" pitchFamily="2" charset="0"/>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p>
        </p:txBody>
      </p:sp>
      <p:sp>
        <p:nvSpPr>
          <p:cNvPr id="7" name="Picture Placeholder 6">
            <a:extLst>
              <a:ext uri="{FF2B5EF4-FFF2-40B4-BE49-F238E27FC236}">
                <a16:creationId xmlns:a16="http://schemas.microsoft.com/office/drawing/2014/main" id="{F7076F3B-31AC-4A3F-8FD4-01E8FCE90C3C}"/>
              </a:ext>
            </a:extLst>
          </p:cNvPr>
          <p:cNvSpPr>
            <a:spLocks noGrp="1"/>
          </p:cNvSpPr>
          <p:nvPr>
            <p:ph type="pic" sz="quarter" idx="15"/>
          </p:nvPr>
        </p:nvSpPr>
        <p:spPr>
          <a:xfrm>
            <a:off x="6102350" y="536575"/>
            <a:ext cx="2673350" cy="1371599"/>
          </a:xfrm>
        </p:spPr>
        <p:txBody>
          <a:bodyPr/>
          <a:lstStyle/>
          <a:p>
            <a:endParaRPr lang="en-GB" dirty="0"/>
          </a:p>
        </p:txBody>
      </p:sp>
      <p:sp>
        <p:nvSpPr>
          <p:cNvPr id="10" name="Picture Placeholder 9">
            <a:extLst>
              <a:ext uri="{FF2B5EF4-FFF2-40B4-BE49-F238E27FC236}">
                <a16:creationId xmlns:a16="http://schemas.microsoft.com/office/drawing/2014/main" id="{41288A77-9B71-4B42-B916-AC2796C3F91B}"/>
              </a:ext>
            </a:extLst>
          </p:cNvPr>
          <p:cNvSpPr>
            <a:spLocks noGrp="1"/>
          </p:cNvSpPr>
          <p:nvPr>
            <p:ph type="pic" sz="quarter" idx="16"/>
          </p:nvPr>
        </p:nvSpPr>
        <p:spPr>
          <a:xfrm>
            <a:off x="6096000" y="2078038"/>
            <a:ext cx="2692400" cy="2701925"/>
          </a:xfrm>
        </p:spPr>
        <p:txBody>
          <a:bodyPr/>
          <a:lstStyle/>
          <a:p>
            <a:endParaRPr lang="en-GB"/>
          </a:p>
        </p:txBody>
      </p:sp>
      <p:sp>
        <p:nvSpPr>
          <p:cNvPr id="16" name="Picture Placeholder 15">
            <a:extLst>
              <a:ext uri="{FF2B5EF4-FFF2-40B4-BE49-F238E27FC236}">
                <a16:creationId xmlns:a16="http://schemas.microsoft.com/office/drawing/2014/main" id="{37D48CF0-85D1-4BE2-9CDB-9A21DBB5EE06}"/>
              </a:ext>
            </a:extLst>
          </p:cNvPr>
          <p:cNvSpPr>
            <a:spLocks noGrp="1"/>
          </p:cNvSpPr>
          <p:nvPr>
            <p:ph type="pic" sz="quarter" idx="17"/>
          </p:nvPr>
        </p:nvSpPr>
        <p:spPr>
          <a:xfrm>
            <a:off x="6096000" y="4949480"/>
            <a:ext cx="2692400" cy="1341783"/>
          </a:xfrm>
        </p:spPr>
        <p:txBody>
          <a:bodyPr/>
          <a:lstStyle/>
          <a:p>
            <a:endParaRPr lang="en-GB"/>
          </a:p>
        </p:txBody>
      </p:sp>
    </p:spTree>
    <p:extLst>
      <p:ext uri="{BB962C8B-B14F-4D97-AF65-F5344CB8AC3E}">
        <p14:creationId xmlns:p14="http://schemas.microsoft.com/office/powerpoint/2010/main" val="337943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fade">
                                      <p:cBhvr>
                                        <p:cTn id="16" dur="500"/>
                                        <p:tgtEl>
                                          <p:spTgt spid="11">
                                            <p:txEl>
                                              <p:pRg st="1" end="1"/>
                                            </p:txEl>
                                          </p:spTgt>
                                        </p:tgtEl>
                                      </p:cBhvr>
                                    </p:animEffect>
                                  </p:childTnLst>
                                </p:cTn>
                              </p:par>
                              <p:par>
                                <p:cTn id="17" presetID="10"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nodePh="1">
                                  <p:stCondLst>
                                    <p:cond delay="100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nodePh="1">
                                  <p:stCondLst>
                                    <p:cond delay="1500"/>
                                  </p:stCondLst>
                                  <p:endCondLst>
                                    <p:cond evt="begin" delay="0">
                                      <p:tn val="23"/>
                                    </p:cond>
                                  </p:end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nodePh="1">
                                  <p:stCondLst>
                                    <p:cond delay="2000"/>
                                  </p:stCondLst>
                                  <p:endCondLst>
                                    <p:cond evt="begin" delay="0">
                                      <p:tn val="26"/>
                                    </p:cond>
                                  </p:end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7" grpId="0"/>
      <p:bldP spid="10" grpId="0"/>
      <p:bldP spid="16"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left / Screenshot right">
    <p:spTree>
      <p:nvGrpSpPr>
        <p:cNvPr id="1" name=""/>
        <p:cNvGrpSpPr/>
        <p:nvPr/>
      </p:nvGrpSpPr>
      <p:grpSpPr>
        <a:xfrm>
          <a:off x="0" y="0"/>
          <a:ext cx="0" cy="0"/>
          <a:chOff x="0" y="0"/>
          <a:chExt cx="0" cy="0"/>
        </a:xfrm>
      </p:grpSpPr>
      <p:pic>
        <p:nvPicPr>
          <p:cNvPr id="8" name="Picture 7" descr="A picture containing wall&#10;&#10;Description automatically generated">
            <a:extLst>
              <a:ext uri="{FF2B5EF4-FFF2-40B4-BE49-F238E27FC236}">
                <a16:creationId xmlns:a16="http://schemas.microsoft.com/office/drawing/2014/main" id="{82E7A7D0-F16A-4E88-A954-C2967AF43B9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21608" t="23760" r="12618" b="23910"/>
          <a:stretch/>
        </p:blipFill>
        <p:spPr>
          <a:xfrm>
            <a:off x="0" y="0"/>
            <a:ext cx="12192000" cy="6858000"/>
          </a:xfrm>
          <a:prstGeom prst="rect">
            <a:avLst/>
          </a:prstGeom>
        </p:spPr>
      </p:pic>
      <p:sp>
        <p:nvSpPr>
          <p:cNvPr id="9" name="Picture Placeholder 9">
            <a:extLst>
              <a:ext uri="{FF2B5EF4-FFF2-40B4-BE49-F238E27FC236}">
                <a16:creationId xmlns:a16="http://schemas.microsoft.com/office/drawing/2014/main" id="{4B027618-5FB3-49E5-80A5-842FD6766BFF}"/>
              </a:ext>
            </a:extLst>
          </p:cNvPr>
          <p:cNvSpPr>
            <a:spLocks noGrp="1"/>
          </p:cNvSpPr>
          <p:nvPr>
            <p:ph type="pic" sz="quarter" idx="10"/>
          </p:nvPr>
        </p:nvSpPr>
        <p:spPr>
          <a:xfrm>
            <a:off x="6459914" y="3041375"/>
            <a:ext cx="3032429" cy="3816196"/>
          </a:xfrm>
        </p:spPr>
        <p:txBody>
          <a:bodyPr/>
          <a:lstStyle/>
          <a:p>
            <a:endParaRPr lang="en-GB" dirty="0"/>
          </a:p>
        </p:txBody>
      </p:sp>
      <p:sp>
        <p:nvSpPr>
          <p:cNvPr id="11" name="Text Placeholder 10">
            <a:extLst>
              <a:ext uri="{FF2B5EF4-FFF2-40B4-BE49-F238E27FC236}">
                <a16:creationId xmlns:a16="http://schemas.microsoft.com/office/drawing/2014/main" id="{BCFB486B-35D0-425B-A77B-F83B40B2B853}"/>
              </a:ext>
            </a:extLst>
          </p:cNvPr>
          <p:cNvSpPr>
            <a:spLocks noGrp="1"/>
          </p:cNvSpPr>
          <p:nvPr>
            <p:ph type="body" sz="quarter" idx="11" hasCustomPrompt="1"/>
          </p:nvPr>
        </p:nvSpPr>
        <p:spPr>
          <a:xfrm>
            <a:off x="467763" y="2980981"/>
            <a:ext cx="4591254" cy="1501563"/>
          </a:xfrm>
        </p:spPr>
        <p:txBody>
          <a:bodyPr>
            <a:normAutofit/>
          </a:bodyPr>
          <a:lstStyle>
            <a:lvl1pPr marL="0" indent="0">
              <a:lnSpc>
                <a:spcPts val="1560"/>
              </a:lnSpc>
              <a:buNone/>
              <a:defRPr sz="1300">
                <a:solidFill>
                  <a:srgbClr val="404040"/>
                </a:solidFill>
                <a:latin typeface="Montserrat ExtraLight" panose="00000300000000000000" pitchFamily="2" charset="0"/>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Quisque</a:t>
            </a:r>
            <a:r>
              <a:rPr lang="en-GB" dirty="0"/>
              <a:t> </a:t>
            </a:r>
            <a:r>
              <a:rPr lang="en-GB" dirty="0" err="1"/>
              <a:t>vehicula</a:t>
            </a:r>
            <a:r>
              <a:rPr lang="en-GB" dirty="0"/>
              <a:t> </a:t>
            </a:r>
            <a:r>
              <a:rPr lang="en-GB" dirty="0" err="1"/>
              <a:t>quam</a:t>
            </a:r>
            <a:r>
              <a:rPr lang="en-GB" dirty="0"/>
              <a:t> sit </a:t>
            </a:r>
            <a:r>
              <a:rPr lang="en-GB" dirty="0" err="1"/>
              <a:t>amet</a:t>
            </a:r>
            <a:r>
              <a:rPr lang="en-GB" dirty="0"/>
              <a:t> libero </a:t>
            </a:r>
            <a:r>
              <a:rPr lang="en-GB" dirty="0" err="1"/>
              <a:t>scelerisque</a:t>
            </a:r>
            <a:r>
              <a:rPr lang="en-GB" dirty="0"/>
              <a:t>, at </a:t>
            </a:r>
            <a:r>
              <a:rPr lang="en-GB" dirty="0" err="1"/>
              <a:t>sodales</a:t>
            </a:r>
            <a:r>
              <a:rPr lang="en-GB" dirty="0"/>
              <a:t> </a:t>
            </a:r>
            <a:r>
              <a:rPr lang="en-GB" dirty="0" err="1"/>
              <a:t>nisl</a:t>
            </a:r>
            <a:r>
              <a:rPr lang="en-GB" dirty="0"/>
              <a:t> </a:t>
            </a:r>
            <a:r>
              <a:rPr lang="en-GB" dirty="0" err="1"/>
              <a:t>feugiat</a:t>
            </a:r>
            <a:r>
              <a:rPr lang="en-GB" dirty="0"/>
              <a:t>. </a:t>
            </a:r>
            <a:r>
              <a:rPr lang="en-GB" dirty="0" err="1"/>
              <a:t>Aliquam</a:t>
            </a:r>
            <a:r>
              <a:rPr lang="en-GB" dirty="0"/>
              <a:t> </a:t>
            </a:r>
            <a:r>
              <a:rPr lang="en-GB" dirty="0" err="1"/>
              <a:t>vehicula</a:t>
            </a:r>
            <a:r>
              <a:rPr lang="en-GB" dirty="0"/>
              <a:t> </a:t>
            </a:r>
            <a:r>
              <a:rPr lang="en-GB" dirty="0" err="1"/>
              <a:t>purus</a:t>
            </a:r>
            <a:r>
              <a:rPr lang="en-GB" dirty="0"/>
              <a:t> ex, </a:t>
            </a:r>
            <a:r>
              <a:rPr lang="en-GB" dirty="0" err="1"/>
              <a:t>sed</a:t>
            </a:r>
            <a:r>
              <a:rPr lang="en-GB" dirty="0"/>
              <a:t> </a:t>
            </a:r>
            <a:r>
              <a:rPr lang="en-GB" dirty="0" err="1"/>
              <a:t>auctor</a:t>
            </a:r>
            <a:r>
              <a:rPr lang="en-GB" dirty="0"/>
              <a:t> ligula maximus vel. Duis </a:t>
            </a:r>
            <a:r>
              <a:rPr lang="en-GB" dirty="0" err="1"/>
              <a:t>vel</a:t>
            </a:r>
            <a:r>
              <a:rPr lang="en-GB" dirty="0"/>
              <a:t> </a:t>
            </a:r>
            <a:r>
              <a:rPr lang="en-GB" dirty="0" err="1"/>
              <a:t>purus</a:t>
            </a:r>
            <a:r>
              <a:rPr lang="en-GB" dirty="0"/>
              <a:t> vitae nisi </a:t>
            </a:r>
            <a:r>
              <a:rPr lang="en-GB" dirty="0" err="1"/>
              <a:t>aliquam</a:t>
            </a:r>
            <a:r>
              <a:rPr lang="en-GB" dirty="0"/>
              <a:t> lacinia. </a:t>
            </a:r>
            <a:r>
              <a:rPr lang="en-GB" dirty="0" err="1"/>
              <a:t>Curabitur</a:t>
            </a:r>
            <a:r>
              <a:rPr lang="en-GB" dirty="0"/>
              <a:t> </a:t>
            </a:r>
            <a:r>
              <a:rPr lang="en-GB" dirty="0" err="1"/>
              <a:t>nec</a:t>
            </a:r>
            <a:r>
              <a:rPr lang="en-GB" dirty="0"/>
              <a:t> </a:t>
            </a:r>
            <a:r>
              <a:rPr lang="en-GB" dirty="0" err="1"/>
              <a:t>metus</a:t>
            </a:r>
            <a:r>
              <a:rPr lang="en-GB" dirty="0"/>
              <a:t> </a:t>
            </a:r>
            <a:r>
              <a:rPr lang="en-GB" dirty="0" err="1"/>
              <a:t>laoreet</a:t>
            </a:r>
            <a:r>
              <a:rPr lang="en-GB" dirty="0"/>
              <a:t>, </a:t>
            </a:r>
            <a:r>
              <a:rPr lang="en-GB" dirty="0" err="1"/>
              <a:t>blandit</a:t>
            </a:r>
            <a:r>
              <a:rPr lang="en-GB" dirty="0"/>
              <a:t> </a:t>
            </a:r>
            <a:r>
              <a:rPr lang="en-GB" dirty="0" err="1"/>
              <a:t>neque</a:t>
            </a:r>
            <a:r>
              <a:rPr lang="en-GB" dirty="0"/>
              <a:t> </a:t>
            </a:r>
            <a:r>
              <a:rPr lang="en-GB" dirty="0" err="1"/>
              <a:t>quis</a:t>
            </a:r>
            <a:r>
              <a:rPr lang="en-GB" dirty="0"/>
              <a:t>, pharetra est. Ut </a:t>
            </a:r>
            <a:r>
              <a:rPr lang="en-GB" dirty="0" err="1"/>
              <a:t>tortor</a:t>
            </a:r>
            <a:r>
              <a:rPr lang="en-GB" dirty="0"/>
              <a:t> </a:t>
            </a:r>
            <a:r>
              <a:rPr lang="en-GB" dirty="0" err="1"/>
              <a:t>augue</a:t>
            </a:r>
            <a:r>
              <a:rPr lang="en-GB" dirty="0"/>
              <a:t>, </a:t>
            </a:r>
            <a:r>
              <a:rPr lang="en-GB" dirty="0" err="1"/>
              <a:t>malesuada</a:t>
            </a:r>
            <a:r>
              <a:rPr lang="en-GB" dirty="0"/>
              <a:t> a </a:t>
            </a:r>
            <a:r>
              <a:rPr lang="en-GB" dirty="0" err="1"/>
              <a:t>tortor</a:t>
            </a:r>
            <a:r>
              <a:rPr lang="en-GB" dirty="0"/>
              <a:t> in, </a:t>
            </a:r>
            <a:r>
              <a:rPr lang="en-GB" dirty="0" err="1"/>
              <a:t>pellentesque</a:t>
            </a:r>
            <a:r>
              <a:rPr lang="en-GB" dirty="0"/>
              <a:t> </a:t>
            </a:r>
            <a:r>
              <a:rPr lang="en-GB" dirty="0" err="1"/>
              <a:t>sollicitudin</a:t>
            </a:r>
            <a:r>
              <a:rPr lang="en-GB" dirty="0"/>
              <a:t> </a:t>
            </a:r>
            <a:r>
              <a:rPr lang="en-GB" dirty="0" err="1"/>
              <a:t>enim</a:t>
            </a:r>
            <a:r>
              <a:rPr lang="en-GB" dirty="0"/>
              <a:t>.</a:t>
            </a:r>
          </a:p>
        </p:txBody>
      </p:sp>
      <p:pic>
        <p:nvPicPr>
          <p:cNvPr id="14" name="Picture 13">
            <a:extLst>
              <a:ext uri="{FF2B5EF4-FFF2-40B4-BE49-F238E27FC236}">
                <a16:creationId xmlns:a16="http://schemas.microsoft.com/office/drawing/2014/main" id="{165E0B6A-D312-412C-BE08-0EBE85D374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099" y="6470580"/>
            <a:ext cx="628720" cy="239791"/>
          </a:xfrm>
          <a:prstGeom prst="rect">
            <a:avLst/>
          </a:prstGeom>
        </p:spPr>
      </p:pic>
      <p:cxnSp>
        <p:nvCxnSpPr>
          <p:cNvPr id="15" name="Straight Connector 14">
            <a:extLst>
              <a:ext uri="{FF2B5EF4-FFF2-40B4-BE49-F238E27FC236}">
                <a16:creationId xmlns:a16="http://schemas.microsoft.com/office/drawing/2014/main" id="{D3B0B47A-25E4-4386-99B3-F6FEFB5710F0}"/>
              </a:ext>
            </a:extLst>
          </p:cNvPr>
          <p:cNvCxnSpPr>
            <a:cxnSpLocks/>
          </p:cNvCxnSpPr>
          <p:nvPr userDrawn="1"/>
        </p:nvCxnSpPr>
        <p:spPr>
          <a:xfrm>
            <a:off x="440636" y="6291608"/>
            <a:ext cx="536381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68279722-6B37-47D3-8871-8FEB3937E58B}"/>
              </a:ext>
            </a:extLst>
          </p:cNvPr>
          <p:cNvSpPr>
            <a:spLocks noGrp="1"/>
          </p:cNvSpPr>
          <p:nvPr>
            <p:ph type="body" sz="quarter" idx="13" hasCustomPrompt="1"/>
          </p:nvPr>
        </p:nvSpPr>
        <p:spPr>
          <a:xfrm>
            <a:off x="468313" y="2226711"/>
            <a:ext cx="4899025" cy="347662"/>
          </a:xfrm>
        </p:spPr>
        <p:txBody>
          <a:bodyPr>
            <a:noAutofit/>
          </a:bodyPr>
          <a:lstStyle>
            <a:lvl1pPr marL="0" indent="0">
              <a:buNone/>
              <a:defRPr sz="2000">
                <a:solidFill>
                  <a:srgbClr val="1E549D"/>
                </a:solidFill>
                <a:latin typeface="Montserrat" panose="00000500000000000000" pitchFamily="2" charset="0"/>
              </a:defRPr>
            </a:lvl1pPr>
          </a:lstStyle>
          <a:p>
            <a:pPr lvl="0"/>
            <a:r>
              <a:rPr lang="en-GB" dirty="0"/>
              <a:t>Title</a:t>
            </a:r>
          </a:p>
        </p:txBody>
      </p:sp>
      <p:sp>
        <p:nvSpPr>
          <p:cNvPr id="20" name="Text Placeholder 19">
            <a:extLst>
              <a:ext uri="{FF2B5EF4-FFF2-40B4-BE49-F238E27FC236}">
                <a16:creationId xmlns:a16="http://schemas.microsoft.com/office/drawing/2014/main" id="{A176293B-6D44-4A71-83CB-BE17E7FC94EC}"/>
              </a:ext>
            </a:extLst>
          </p:cNvPr>
          <p:cNvSpPr>
            <a:spLocks noGrp="1"/>
          </p:cNvSpPr>
          <p:nvPr>
            <p:ph type="body" sz="quarter" idx="14" hasCustomPrompt="1"/>
          </p:nvPr>
        </p:nvSpPr>
        <p:spPr>
          <a:xfrm>
            <a:off x="461203" y="2664378"/>
            <a:ext cx="5173663" cy="296863"/>
          </a:xfrm>
        </p:spPr>
        <p:txBody>
          <a:bodyPr>
            <a:noAutofit/>
          </a:bodyPr>
          <a:lstStyle>
            <a:lvl1pPr marL="0" indent="0">
              <a:buNone/>
              <a:defRPr sz="1300">
                <a:solidFill>
                  <a:srgbClr val="1E549D"/>
                </a:solidFill>
                <a:latin typeface="Montserrat" panose="00000500000000000000" pitchFamily="2" charset="0"/>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p>
        </p:txBody>
      </p:sp>
    </p:spTree>
    <p:extLst>
      <p:ext uri="{BB962C8B-B14F-4D97-AF65-F5344CB8AC3E}">
        <p14:creationId xmlns:p14="http://schemas.microsoft.com/office/powerpoint/2010/main" val="89704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4B027618-5FB3-49E5-80A5-842FD6766BFF}"/>
              </a:ext>
            </a:extLst>
          </p:cNvPr>
          <p:cNvSpPr>
            <a:spLocks noGrp="1"/>
          </p:cNvSpPr>
          <p:nvPr>
            <p:ph type="pic" sz="quarter" idx="10" hasCustomPrompt="1"/>
          </p:nvPr>
        </p:nvSpPr>
        <p:spPr>
          <a:xfrm>
            <a:off x="7619667" y="1985532"/>
            <a:ext cx="1641752" cy="1639362"/>
          </a:xfrm>
        </p:spPr>
        <p:txBody>
          <a:bodyPr/>
          <a:lstStyle>
            <a:lvl1pPr>
              <a:defRPr/>
            </a:lvl1pPr>
          </a:lstStyle>
          <a:p>
            <a:r>
              <a:rPr lang="en-GB" dirty="0"/>
              <a:t>Picture </a:t>
            </a:r>
          </a:p>
        </p:txBody>
      </p:sp>
      <p:sp>
        <p:nvSpPr>
          <p:cNvPr id="11" name="Text Placeholder 10">
            <a:extLst>
              <a:ext uri="{FF2B5EF4-FFF2-40B4-BE49-F238E27FC236}">
                <a16:creationId xmlns:a16="http://schemas.microsoft.com/office/drawing/2014/main" id="{BCFB486B-35D0-425B-A77B-F83B40B2B853}"/>
              </a:ext>
            </a:extLst>
          </p:cNvPr>
          <p:cNvSpPr>
            <a:spLocks noGrp="1"/>
          </p:cNvSpPr>
          <p:nvPr>
            <p:ph type="body" sz="quarter" idx="11" hasCustomPrompt="1"/>
          </p:nvPr>
        </p:nvSpPr>
        <p:spPr>
          <a:xfrm>
            <a:off x="435077" y="4221566"/>
            <a:ext cx="1909679" cy="1203870"/>
          </a:xfrm>
        </p:spPr>
        <p:txBody>
          <a:bodyPr>
            <a:normAutofit/>
          </a:bodyPr>
          <a:lstStyle>
            <a:lvl1pPr marL="0" indent="0">
              <a:lnSpc>
                <a:spcPts val="1320"/>
              </a:lnSpc>
              <a:buNone/>
              <a:defRPr sz="1100">
                <a:solidFill>
                  <a:srgbClr val="404040"/>
                </a:solidFill>
                <a:latin typeface="Montserrat ExtraLight" panose="00000300000000000000" pitchFamily="2" charset="0"/>
              </a:defRPr>
            </a:lvl1pPr>
          </a:lstStyle>
          <a:p>
            <a:pPr lvl="0"/>
            <a:r>
              <a:rPr lang="en-US" dirty="0"/>
              <a:t>Shaun McCarthy is an independent advisor, author and speaker in the field of sustainable business policy and practice.</a:t>
            </a:r>
            <a:endParaRPr lang="en-GB" dirty="0"/>
          </a:p>
        </p:txBody>
      </p:sp>
      <p:pic>
        <p:nvPicPr>
          <p:cNvPr id="14" name="Picture 13">
            <a:extLst>
              <a:ext uri="{FF2B5EF4-FFF2-40B4-BE49-F238E27FC236}">
                <a16:creationId xmlns:a16="http://schemas.microsoft.com/office/drawing/2014/main" id="{165E0B6A-D312-412C-BE08-0EBE85D374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099" y="6470580"/>
            <a:ext cx="628720" cy="239791"/>
          </a:xfrm>
          <a:prstGeom prst="rect">
            <a:avLst/>
          </a:prstGeom>
        </p:spPr>
      </p:pic>
      <p:cxnSp>
        <p:nvCxnSpPr>
          <p:cNvPr id="15" name="Straight Connector 14">
            <a:extLst>
              <a:ext uri="{FF2B5EF4-FFF2-40B4-BE49-F238E27FC236}">
                <a16:creationId xmlns:a16="http://schemas.microsoft.com/office/drawing/2014/main" id="{D3B0B47A-25E4-4386-99B3-F6FEFB5710F0}"/>
              </a:ext>
            </a:extLst>
          </p:cNvPr>
          <p:cNvCxnSpPr>
            <a:cxnSpLocks/>
          </p:cNvCxnSpPr>
          <p:nvPr userDrawn="1"/>
        </p:nvCxnSpPr>
        <p:spPr>
          <a:xfrm>
            <a:off x="440636" y="6291608"/>
            <a:ext cx="11197327"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68279722-6B37-47D3-8871-8FEB3937E58B}"/>
              </a:ext>
            </a:extLst>
          </p:cNvPr>
          <p:cNvSpPr>
            <a:spLocks noGrp="1"/>
          </p:cNvSpPr>
          <p:nvPr>
            <p:ph type="body" sz="quarter" idx="13" hasCustomPrompt="1"/>
          </p:nvPr>
        </p:nvSpPr>
        <p:spPr>
          <a:xfrm>
            <a:off x="450895" y="1222374"/>
            <a:ext cx="4899025" cy="347662"/>
          </a:xfrm>
        </p:spPr>
        <p:txBody>
          <a:bodyPr>
            <a:noAutofit/>
          </a:bodyPr>
          <a:lstStyle>
            <a:lvl1pPr marL="0" indent="0">
              <a:buNone/>
              <a:defRPr sz="2000">
                <a:solidFill>
                  <a:srgbClr val="1E549D"/>
                </a:solidFill>
                <a:latin typeface="Montserrat" panose="00000500000000000000" pitchFamily="2" charset="0"/>
              </a:defRPr>
            </a:lvl1pPr>
          </a:lstStyle>
          <a:p>
            <a:pPr lvl="0"/>
            <a:r>
              <a:rPr lang="en-GB" dirty="0"/>
              <a:t>Our delivery partners</a:t>
            </a:r>
          </a:p>
        </p:txBody>
      </p:sp>
      <p:sp>
        <p:nvSpPr>
          <p:cNvPr id="20" name="Text Placeholder 19">
            <a:extLst>
              <a:ext uri="{FF2B5EF4-FFF2-40B4-BE49-F238E27FC236}">
                <a16:creationId xmlns:a16="http://schemas.microsoft.com/office/drawing/2014/main" id="{A176293B-6D44-4A71-83CB-BE17E7FC94EC}"/>
              </a:ext>
            </a:extLst>
          </p:cNvPr>
          <p:cNvSpPr>
            <a:spLocks noGrp="1"/>
          </p:cNvSpPr>
          <p:nvPr>
            <p:ph type="body" sz="quarter" idx="14" hasCustomPrompt="1"/>
          </p:nvPr>
        </p:nvSpPr>
        <p:spPr>
          <a:xfrm>
            <a:off x="435077" y="3924703"/>
            <a:ext cx="1942364" cy="296863"/>
          </a:xfrm>
        </p:spPr>
        <p:txBody>
          <a:bodyPr>
            <a:noAutofit/>
          </a:bodyPr>
          <a:lstStyle>
            <a:lvl1pPr marL="0" indent="0">
              <a:buNone/>
              <a:defRPr sz="1300">
                <a:solidFill>
                  <a:srgbClr val="1E549D"/>
                </a:solidFill>
                <a:latin typeface="Montserrat" panose="00000500000000000000" pitchFamily="2" charset="0"/>
              </a:defRPr>
            </a:lvl1pPr>
          </a:lstStyle>
          <a:p>
            <a:pPr lvl="0"/>
            <a:r>
              <a:rPr lang="en-GB" dirty="0"/>
              <a:t>Shaun McCarthy OBE</a:t>
            </a:r>
          </a:p>
        </p:txBody>
      </p:sp>
      <p:sp>
        <p:nvSpPr>
          <p:cNvPr id="7" name="Picture Placeholder 6">
            <a:extLst>
              <a:ext uri="{FF2B5EF4-FFF2-40B4-BE49-F238E27FC236}">
                <a16:creationId xmlns:a16="http://schemas.microsoft.com/office/drawing/2014/main" id="{F7076F3B-31AC-4A3F-8FD4-01E8FCE90C3C}"/>
              </a:ext>
            </a:extLst>
          </p:cNvPr>
          <p:cNvSpPr>
            <a:spLocks noGrp="1"/>
          </p:cNvSpPr>
          <p:nvPr>
            <p:ph type="pic" sz="quarter" idx="15"/>
          </p:nvPr>
        </p:nvSpPr>
        <p:spPr>
          <a:xfrm>
            <a:off x="544099" y="1985532"/>
            <a:ext cx="1641752" cy="1639895"/>
          </a:xfrm>
        </p:spPr>
        <p:txBody>
          <a:bodyPr/>
          <a:lstStyle/>
          <a:p>
            <a:endParaRPr lang="en-GB" dirty="0"/>
          </a:p>
        </p:txBody>
      </p:sp>
      <p:sp>
        <p:nvSpPr>
          <p:cNvPr id="10" name="Picture Placeholder 9">
            <a:extLst>
              <a:ext uri="{FF2B5EF4-FFF2-40B4-BE49-F238E27FC236}">
                <a16:creationId xmlns:a16="http://schemas.microsoft.com/office/drawing/2014/main" id="{41288A77-9B71-4B42-B916-AC2796C3F91B}"/>
              </a:ext>
            </a:extLst>
          </p:cNvPr>
          <p:cNvSpPr>
            <a:spLocks noGrp="1"/>
          </p:cNvSpPr>
          <p:nvPr>
            <p:ph type="pic" sz="quarter" idx="16"/>
          </p:nvPr>
        </p:nvSpPr>
        <p:spPr>
          <a:xfrm>
            <a:off x="2888855" y="1985533"/>
            <a:ext cx="1641752" cy="1639894"/>
          </a:xfrm>
        </p:spPr>
        <p:txBody>
          <a:bodyPr/>
          <a:lstStyle/>
          <a:p>
            <a:endParaRPr lang="en-GB"/>
          </a:p>
        </p:txBody>
      </p:sp>
      <p:sp>
        <p:nvSpPr>
          <p:cNvPr id="16" name="Picture Placeholder 15">
            <a:extLst>
              <a:ext uri="{FF2B5EF4-FFF2-40B4-BE49-F238E27FC236}">
                <a16:creationId xmlns:a16="http://schemas.microsoft.com/office/drawing/2014/main" id="{37D48CF0-85D1-4BE2-9CDB-9A21DBB5EE06}"/>
              </a:ext>
            </a:extLst>
          </p:cNvPr>
          <p:cNvSpPr>
            <a:spLocks noGrp="1"/>
          </p:cNvSpPr>
          <p:nvPr>
            <p:ph type="pic" sz="quarter" idx="17"/>
          </p:nvPr>
        </p:nvSpPr>
        <p:spPr>
          <a:xfrm>
            <a:off x="5254261" y="1986034"/>
            <a:ext cx="1641752" cy="1639364"/>
          </a:xfrm>
        </p:spPr>
        <p:txBody>
          <a:bodyPr/>
          <a:lstStyle>
            <a:lvl1pPr>
              <a:defRPr/>
            </a:lvl1pPr>
          </a:lstStyle>
          <a:p>
            <a:r>
              <a:rPr lang="en-GB" dirty="0"/>
              <a:t>Click icon to add picture</a:t>
            </a:r>
          </a:p>
        </p:txBody>
      </p:sp>
      <p:sp>
        <p:nvSpPr>
          <p:cNvPr id="6" name="Text Placeholder 5">
            <a:extLst>
              <a:ext uri="{FF2B5EF4-FFF2-40B4-BE49-F238E27FC236}">
                <a16:creationId xmlns:a16="http://schemas.microsoft.com/office/drawing/2014/main" id="{F4310D71-5176-4834-9C89-BF61CDEF1660}"/>
              </a:ext>
            </a:extLst>
          </p:cNvPr>
          <p:cNvSpPr>
            <a:spLocks noGrp="1"/>
          </p:cNvSpPr>
          <p:nvPr>
            <p:ph type="body" sz="quarter" idx="18" hasCustomPrompt="1"/>
          </p:nvPr>
        </p:nvSpPr>
        <p:spPr>
          <a:xfrm>
            <a:off x="427764" y="3772627"/>
            <a:ext cx="2112617" cy="177791"/>
          </a:xfrm>
        </p:spPr>
        <p:txBody>
          <a:bodyPr>
            <a:noAutofit/>
          </a:bodyPr>
          <a:lstStyle>
            <a:lvl1pPr marL="0" indent="0">
              <a:buNone/>
              <a:defRPr sz="700">
                <a:solidFill>
                  <a:srgbClr val="404040"/>
                </a:solidFill>
                <a:latin typeface="Montserrat" panose="00000500000000000000" pitchFamily="2" charset="0"/>
              </a:defRPr>
            </a:lvl1pPr>
          </a:lstStyle>
          <a:p>
            <a:pPr lvl="0"/>
            <a:r>
              <a:rPr lang="en-US" dirty="0"/>
              <a:t>Delivery partner/United Kingdom</a:t>
            </a:r>
            <a:endParaRPr lang="en-GB" dirty="0"/>
          </a:p>
        </p:txBody>
      </p:sp>
      <p:sp>
        <p:nvSpPr>
          <p:cNvPr id="12" name="Picture Placeholder 11">
            <a:extLst>
              <a:ext uri="{FF2B5EF4-FFF2-40B4-BE49-F238E27FC236}">
                <a16:creationId xmlns:a16="http://schemas.microsoft.com/office/drawing/2014/main" id="{EEEDD3EC-70F9-491F-B982-EA1DBCEA3083}"/>
              </a:ext>
            </a:extLst>
          </p:cNvPr>
          <p:cNvSpPr>
            <a:spLocks noGrp="1"/>
          </p:cNvSpPr>
          <p:nvPr>
            <p:ph type="pic" sz="quarter" idx="19"/>
          </p:nvPr>
        </p:nvSpPr>
        <p:spPr>
          <a:xfrm>
            <a:off x="9971088" y="1985963"/>
            <a:ext cx="1641475" cy="1638300"/>
          </a:xfrm>
        </p:spPr>
        <p:txBody>
          <a:bodyPr/>
          <a:lstStyle/>
          <a:p>
            <a:endParaRPr lang="en-GB"/>
          </a:p>
        </p:txBody>
      </p:sp>
      <p:sp>
        <p:nvSpPr>
          <p:cNvPr id="21" name="Text Placeholder 10">
            <a:extLst>
              <a:ext uri="{FF2B5EF4-FFF2-40B4-BE49-F238E27FC236}">
                <a16:creationId xmlns:a16="http://schemas.microsoft.com/office/drawing/2014/main" id="{58056C4D-965D-4C5B-A504-6D886EBB5370}"/>
              </a:ext>
            </a:extLst>
          </p:cNvPr>
          <p:cNvSpPr>
            <a:spLocks noGrp="1"/>
          </p:cNvSpPr>
          <p:nvPr>
            <p:ph type="body" sz="quarter" idx="20" hasCustomPrompt="1"/>
          </p:nvPr>
        </p:nvSpPr>
        <p:spPr>
          <a:xfrm>
            <a:off x="2789263" y="4221566"/>
            <a:ext cx="1909679" cy="1203870"/>
          </a:xfrm>
        </p:spPr>
        <p:txBody>
          <a:bodyPr>
            <a:normAutofit/>
          </a:bodyPr>
          <a:lstStyle>
            <a:lvl1pPr marL="0" indent="0">
              <a:lnSpc>
                <a:spcPts val="1320"/>
              </a:lnSpc>
              <a:buNone/>
              <a:defRPr sz="1100">
                <a:solidFill>
                  <a:srgbClr val="404040"/>
                </a:solidFill>
                <a:latin typeface="Montserrat ExtraLight" panose="00000300000000000000" pitchFamily="2" charset="0"/>
              </a:defRPr>
            </a:lvl1pPr>
          </a:lstStyle>
          <a:p>
            <a:pPr lvl="0"/>
            <a:r>
              <a:rPr lang="en-US" dirty="0"/>
              <a:t>Jean-Louis is a passionate sustainable supply chain and social procurement advisor and trainer with 10+ years of international experience. </a:t>
            </a:r>
            <a:endParaRPr lang="en-GB" dirty="0"/>
          </a:p>
        </p:txBody>
      </p:sp>
      <p:sp>
        <p:nvSpPr>
          <p:cNvPr id="22" name="Text Placeholder 19">
            <a:extLst>
              <a:ext uri="{FF2B5EF4-FFF2-40B4-BE49-F238E27FC236}">
                <a16:creationId xmlns:a16="http://schemas.microsoft.com/office/drawing/2014/main" id="{C99EB262-1CE0-486E-BB1D-D0EA059486A5}"/>
              </a:ext>
            </a:extLst>
          </p:cNvPr>
          <p:cNvSpPr>
            <a:spLocks noGrp="1"/>
          </p:cNvSpPr>
          <p:nvPr>
            <p:ph type="body" sz="quarter" idx="21" hasCustomPrompt="1"/>
          </p:nvPr>
        </p:nvSpPr>
        <p:spPr>
          <a:xfrm>
            <a:off x="2789263" y="3924703"/>
            <a:ext cx="1942364" cy="296863"/>
          </a:xfrm>
        </p:spPr>
        <p:txBody>
          <a:bodyPr>
            <a:noAutofit/>
          </a:bodyPr>
          <a:lstStyle>
            <a:lvl1pPr marL="0" indent="0">
              <a:buNone/>
              <a:defRPr sz="1300">
                <a:solidFill>
                  <a:srgbClr val="1E549D"/>
                </a:solidFill>
                <a:latin typeface="Montserrat" panose="00000500000000000000" pitchFamily="2" charset="0"/>
              </a:defRPr>
            </a:lvl1pPr>
          </a:lstStyle>
          <a:p>
            <a:pPr lvl="0"/>
            <a:r>
              <a:rPr lang="en-GB" dirty="0"/>
              <a:t>Jean-Louis </a:t>
            </a:r>
            <a:r>
              <a:rPr lang="en-GB" dirty="0" err="1"/>
              <a:t>Haie</a:t>
            </a:r>
            <a:endParaRPr lang="en-GB" dirty="0"/>
          </a:p>
        </p:txBody>
      </p:sp>
      <p:sp>
        <p:nvSpPr>
          <p:cNvPr id="23" name="Text Placeholder 5">
            <a:extLst>
              <a:ext uri="{FF2B5EF4-FFF2-40B4-BE49-F238E27FC236}">
                <a16:creationId xmlns:a16="http://schemas.microsoft.com/office/drawing/2014/main" id="{564C6A0B-E872-4C26-BF6C-8F53868B6F9A}"/>
              </a:ext>
            </a:extLst>
          </p:cNvPr>
          <p:cNvSpPr>
            <a:spLocks noGrp="1"/>
          </p:cNvSpPr>
          <p:nvPr>
            <p:ph type="body" sz="quarter" idx="22" hasCustomPrompt="1"/>
          </p:nvPr>
        </p:nvSpPr>
        <p:spPr>
          <a:xfrm>
            <a:off x="2789263" y="3772627"/>
            <a:ext cx="2112617" cy="177791"/>
          </a:xfrm>
        </p:spPr>
        <p:txBody>
          <a:bodyPr>
            <a:noAutofit/>
          </a:bodyPr>
          <a:lstStyle>
            <a:lvl1pPr marL="0" indent="0">
              <a:buNone/>
              <a:defRPr sz="700">
                <a:solidFill>
                  <a:srgbClr val="404040"/>
                </a:solidFill>
                <a:latin typeface="Montserrat" panose="00000500000000000000" pitchFamily="2" charset="0"/>
              </a:defRPr>
            </a:lvl1pPr>
          </a:lstStyle>
          <a:p>
            <a:pPr lvl="0"/>
            <a:r>
              <a:rPr lang="en-US" dirty="0"/>
              <a:t>Delivery partner/United Kingdom</a:t>
            </a:r>
            <a:endParaRPr lang="en-GB" dirty="0"/>
          </a:p>
        </p:txBody>
      </p:sp>
      <p:sp>
        <p:nvSpPr>
          <p:cNvPr id="24" name="Text Placeholder 10">
            <a:extLst>
              <a:ext uri="{FF2B5EF4-FFF2-40B4-BE49-F238E27FC236}">
                <a16:creationId xmlns:a16="http://schemas.microsoft.com/office/drawing/2014/main" id="{5F43EA51-8B9F-4638-8E89-92B3D573AADB}"/>
              </a:ext>
            </a:extLst>
          </p:cNvPr>
          <p:cNvSpPr>
            <a:spLocks noGrp="1"/>
          </p:cNvSpPr>
          <p:nvPr>
            <p:ph type="body" sz="quarter" idx="23" hasCustomPrompt="1"/>
          </p:nvPr>
        </p:nvSpPr>
        <p:spPr>
          <a:xfrm>
            <a:off x="5163058" y="4221566"/>
            <a:ext cx="1909679" cy="1203870"/>
          </a:xfrm>
        </p:spPr>
        <p:txBody>
          <a:bodyPr>
            <a:normAutofit/>
          </a:bodyPr>
          <a:lstStyle>
            <a:lvl1pPr marL="0" indent="0">
              <a:lnSpc>
                <a:spcPts val="1320"/>
              </a:lnSpc>
              <a:buNone/>
              <a:defRPr sz="1100">
                <a:solidFill>
                  <a:srgbClr val="404040"/>
                </a:solidFill>
                <a:latin typeface="Montserrat ExtraLight" panose="00000300000000000000" pitchFamily="2" charset="0"/>
              </a:defRPr>
            </a:lvl1pPr>
          </a:lstStyle>
          <a:p>
            <a:pPr lvl="0"/>
            <a:r>
              <a:rPr lang="en-US" dirty="0"/>
              <a:t>Carole Ann Smith has a long-standing interest in sustainability and is a member of the Supply Chain School. </a:t>
            </a:r>
            <a:endParaRPr lang="en-GB" dirty="0"/>
          </a:p>
        </p:txBody>
      </p:sp>
      <p:sp>
        <p:nvSpPr>
          <p:cNvPr id="25" name="Text Placeholder 19">
            <a:extLst>
              <a:ext uri="{FF2B5EF4-FFF2-40B4-BE49-F238E27FC236}">
                <a16:creationId xmlns:a16="http://schemas.microsoft.com/office/drawing/2014/main" id="{8D90C972-E0C9-4ECF-9884-F31E46A17A43}"/>
              </a:ext>
            </a:extLst>
          </p:cNvPr>
          <p:cNvSpPr>
            <a:spLocks noGrp="1"/>
          </p:cNvSpPr>
          <p:nvPr>
            <p:ph type="body" sz="quarter" idx="24" hasCustomPrompt="1"/>
          </p:nvPr>
        </p:nvSpPr>
        <p:spPr>
          <a:xfrm>
            <a:off x="5163058" y="3924703"/>
            <a:ext cx="1942364" cy="296863"/>
          </a:xfrm>
        </p:spPr>
        <p:txBody>
          <a:bodyPr>
            <a:noAutofit/>
          </a:bodyPr>
          <a:lstStyle>
            <a:lvl1pPr marL="0" indent="0">
              <a:buNone/>
              <a:defRPr sz="1300">
                <a:solidFill>
                  <a:srgbClr val="1E549D"/>
                </a:solidFill>
                <a:latin typeface="Montserrat" panose="00000500000000000000" pitchFamily="2" charset="0"/>
              </a:defRPr>
            </a:lvl1pPr>
          </a:lstStyle>
          <a:p>
            <a:pPr lvl="0"/>
            <a:r>
              <a:rPr lang="en-GB" dirty="0"/>
              <a:t>Carole Ann Smith</a:t>
            </a:r>
          </a:p>
        </p:txBody>
      </p:sp>
      <p:sp>
        <p:nvSpPr>
          <p:cNvPr id="26" name="Text Placeholder 5">
            <a:extLst>
              <a:ext uri="{FF2B5EF4-FFF2-40B4-BE49-F238E27FC236}">
                <a16:creationId xmlns:a16="http://schemas.microsoft.com/office/drawing/2014/main" id="{D642347A-57FE-4872-8D66-78AACF49B03D}"/>
              </a:ext>
            </a:extLst>
          </p:cNvPr>
          <p:cNvSpPr>
            <a:spLocks noGrp="1"/>
          </p:cNvSpPr>
          <p:nvPr>
            <p:ph type="body" sz="quarter" idx="25" hasCustomPrompt="1"/>
          </p:nvPr>
        </p:nvSpPr>
        <p:spPr>
          <a:xfrm>
            <a:off x="5163058" y="3772627"/>
            <a:ext cx="2112617" cy="177791"/>
          </a:xfrm>
        </p:spPr>
        <p:txBody>
          <a:bodyPr>
            <a:noAutofit/>
          </a:bodyPr>
          <a:lstStyle>
            <a:lvl1pPr marL="0" indent="0">
              <a:buNone/>
              <a:defRPr sz="700">
                <a:solidFill>
                  <a:srgbClr val="404040"/>
                </a:solidFill>
                <a:latin typeface="Montserrat" panose="00000500000000000000" pitchFamily="2" charset="0"/>
              </a:defRPr>
            </a:lvl1pPr>
          </a:lstStyle>
          <a:p>
            <a:pPr lvl="0"/>
            <a:r>
              <a:rPr lang="en-US" dirty="0"/>
              <a:t>Delivery partner/United Kingdom</a:t>
            </a:r>
            <a:endParaRPr lang="en-GB" dirty="0"/>
          </a:p>
        </p:txBody>
      </p:sp>
      <p:sp>
        <p:nvSpPr>
          <p:cNvPr id="27" name="Text Placeholder 10">
            <a:extLst>
              <a:ext uri="{FF2B5EF4-FFF2-40B4-BE49-F238E27FC236}">
                <a16:creationId xmlns:a16="http://schemas.microsoft.com/office/drawing/2014/main" id="{0267E1BB-0824-4A78-865D-696762F336C8}"/>
              </a:ext>
            </a:extLst>
          </p:cNvPr>
          <p:cNvSpPr>
            <a:spLocks noGrp="1"/>
          </p:cNvSpPr>
          <p:nvPr>
            <p:ph type="body" sz="quarter" idx="26" hasCustomPrompt="1"/>
          </p:nvPr>
        </p:nvSpPr>
        <p:spPr>
          <a:xfrm>
            <a:off x="7526801" y="4217209"/>
            <a:ext cx="1909679" cy="1203870"/>
          </a:xfrm>
        </p:spPr>
        <p:txBody>
          <a:bodyPr>
            <a:normAutofit/>
          </a:bodyPr>
          <a:lstStyle>
            <a:lvl1pPr marL="0" indent="0">
              <a:lnSpc>
                <a:spcPts val="1320"/>
              </a:lnSpc>
              <a:buNone/>
              <a:defRPr sz="1100">
                <a:solidFill>
                  <a:srgbClr val="404040"/>
                </a:solidFill>
                <a:latin typeface="Montserrat ExtraLight" panose="00000300000000000000" pitchFamily="2" charset="0"/>
              </a:defRPr>
            </a:lvl1pPr>
          </a:lstStyle>
          <a:p>
            <a:pPr lvl="0"/>
            <a:r>
              <a:rPr lang="en-US" dirty="0"/>
              <a:t>Carole Ann Smith has a long-standing interest in sustainability and is a member of the Supply Chain School. </a:t>
            </a:r>
            <a:endParaRPr lang="en-GB" dirty="0"/>
          </a:p>
        </p:txBody>
      </p:sp>
      <p:sp>
        <p:nvSpPr>
          <p:cNvPr id="28" name="Text Placeholder 19">
            <a:extLst>
              <a:ext uri="{FF2B5EF4-FFF2-40B4-BE49-F238E27FC236}">
                <a16:creationId xmlns:a16="http://schemas.microsoft.com/office/drawing/2014/main" id="{5570CB32-5075-4879-AA54-C1D938E185D3}"/>
              </a:ext>
            </a:extLst>
          </p:cNvPr>
          <p:cNvSpPr>
            <a:spLocks noGrp="1"/>
          </p:cNvSpPr>
          <p:nvPr>
            <p:ph type="body" sz="quarter" idx="27" hasCustomPrompt="1"/>
          </p:nvPr>
        </p:nvSpPr>
        <p:spPr>
          <a:xfrm>
            <a:off x="7526801" y="3920346"/>
            <a:ext cx="1942364" cy="296863"/>
          </a:xfrm>
        </p:spPr>
        <p:txBody>
          <a:bodyPr>
            <a:noAutofit/>
          </a:bodyPr>
          <a:lstStyle>
            <a:lvl1pPr marL="0" indent="0">
              <a:buNone/>
              <a:defRPr sz="1300">
                <a:solidFill>
                  <a:srgbClr val="1E549D"/>
                </a:solidFill>
                <a:latin typeface="Montserrat" panose="00000500000000000000" pitchFamily="2" charset="0"/>
              </a:defRPr>
            </a:lvl1pPr>
          </a:lstStyle>
          <a:p>
            <a:pPr lvl="0"/>
            <a:r>
              <a:rPr lang="en-GB" dirty="0"/>
              <a:t>Carole Ann Smith</a:t>
            </a:r>
          </a:p>
        </p:txBody>
      </p:sp>
      <p:sp>
        <p:nvSpPr>
          <p:cNvPr id="29" name="Text Placeholder 5">
            <a:extLst>
              <a:ext uri="{FF2B5EF4-FFF2-40B4-BE49-F238E27FC236}">
                <a16:creationId xmlns:a16="http://schemas.microsoft.com/office/drawing/2014/main" id="{A14C429C-5718-487D-AF49-E468624BD26B}"/>
              </a:ext>
            </a:extLst>
          </p:cNvPr>
          <p:cNvSpPr>
            <a:spLocks noGrp="1"/>
          </p:cNvSpPr>
          <p:nvPr>
            <p:ph type="body" sz="quarter" idx="28" hasCustomPrompt="1"/>
          </p:nvPr>
        </p:nvSpPr>
        <p:spPr>
          <a:xfrm>
            <a:off x="7526801" y="3768270"/>
            <a:ext cx="2112617" cy="177791"/>
          </a:xfrm>
        </p:spPr>
        <p:txBody>
          <a:bodyPr>
            <a:noAutofit/>
          </a:bodyPr>
          <a:lstStyle>
            <a:lvl1pPr marL="0" indent="0">
              <a:buNone/>
              <a:defRPr sz="700">
                <a:solidFill>
                  <a:srgbClr val="404040"/>
                </a:solidFill>
                <a:latin typeface="Montserrat" panose="00000500000000000000" pitchFamily="2" charset="0"/>
              </a:defRPr>
            </a:lvl1pPr>
          </a:lstStyle>
          <a:p>
            <a:pPr lvl="0"/>
            <a:r>
              <a:rPr lang="en-US" dirty="0"/>
              <a:t>Delivery partner/United Kingdom</a:t>
            </a:r>
            <a:endParaRPr lang="en-GB" dirty="0"/>
          </a:p>
        </p:txBody>
      </p:sp>
      <p:sp>
        <p:nvSpPr>
          <p:cNvPr id="30" name="Text Placeholder 10">
            <a:extLst>
              <a:ext uri="{FF2B5EF4-FFF2-40B4-BE49-F238E27FC236}">
                <a16:creationId xmlns:a16="http://schemas.microsoft.com/office/drawing/2014/main" id="{5B6ABF81-C47B-4179-B9D5-415B5272B746}"/>
              </a:ext>
            </a:extLst>
          </p:cNvPr>
          <p:cNvSpPr>
            <a:spLocks noGrp="1"/>
          </p:cNvSpPr>
          <p:nvPr>
            <p:ph type="body" sz="quarter" idx="29" hasCustomPrompt="1"/>
          </p:nvPr>
        </p:nvSpPr>
        <p:spPr>
          <a:xfrm>
            <a:off x="9883115" y="4221559"/>
            <a:ext cx="1909679" cy="1203870"/>
          </a:xfrm>
        </p:spPr>
        <p:txBody>
          <a:bodyPr>
            <a:normAutofit/>
          </a:bodyPr>
          <a:lstStyle>
            <a:lvl1pPr marL="0" indent="0">
              <a:lnSpc>
                <a:spcPts val="1320"/>
              </a:lnSpc>
              <a:buNone/>
              <a:defRPr sz="1100">
                <a:solidFill>
                  <a:srgbClr val="404040"/>
                </a:solidFill>
                <a:latin typeface="Montserrat ExtraLight" panose="00000300000000000000" pitchFamily="2" charset="0"/>
              </a:defRPr>
            </a:lvl1pPr>
          </a:lstStyle>
          <a:p>
            <a:pPr lvl="0"/>
            <a:r>
              <a:rPr lang="en-US" dirty="0"/>
              <a:t>Carole Ann Smith has a long-standing interest in sustainability and is a member of the Supply Chain School. </a:t>
            </a:r>
            <a:endParaRPr lang="en-GB" dirty="0"/>
          </a:p>
        </p:txBody>
      </p:sp>
      <p:sp>
        <p:nvSpPr>
          <p:cNvPr id="31" name="Text Placeholder 19">
            <a:extLst>
              <a:ext uri="{FF2B5EF4-FFF2-40B4-BE49-F238E27FC236}">
                <a16:creationId xmlns:a16="http://schemas.microsoft.com/office/drawing/2014/main" id="{AC216A16-13E2-4C8A-89F6-441C24562C68}"/>
              </a:ext>
            </a:extLst>
          </p:cNvPr>
          <p:cNvSpPr>
            <a:spLocks noGrp="1"/>
          </p:cNvSpPr>
          <p:nvPr>
            <p:ph type="body" sz="quarter" idx="30" hasCustomPrompt="1"/>
          </p:nvPr>
        </p:nvSpPr>
        <p:spPr>
          <a:xfrm>
            <a:off x="9883115" y="3924696"/>
            <a:ext cx="1942364" cy="296863"/>
          </a:xfrm>
        </p:spPr>
        <p:txBody>
          <a:bodyPr>
            <a:noAutofit/>
          </a:bodyPr>
          <a:lstStyle>
            <a:lvl1pPr marL="0" indent="0">
              <a:buNone/>
              <a:defRPr sz="1300">
                <a:solidFill>
                  <a:srgbClr val="1E549D"/>
                </a:solidFill>
                <a:latin typeface="Montserrat" panose="00000500000000000000" pitchFamily="2" charset="0"/>
              </a:defRPr>
            </a:lvl1pPr>
          </a:lstStyle>
          <a:p>
            <a:pPr lvl="0"/>
            <a:r>
              <a:rPr lang="en-GB" dirty="0"/>
              <a:t>Carole Ann Smith</a:t>
            </a:r>
          </a:p>
        </p:txBody>
      </p:sp>
      <p:sp>
        <p:nvSpPr>
          <p:cNvPr id="32" name="Text Placeholder 5">
            <a:extLst>
              <a:ext uri="{FF2B5EF4-FFF2-40B4-BE49-F238E27FC236}">
                <a16:creationId xmlns:a16="http://schemas.microsoft.com/office/drawing/2014/main" id="{127CC590-1F94-49C6-AFE3-8695CF87BA81}"/>
              </a:ext>
            </a:extLst>
          </p:cNvPr>
          <p:cNvSpPr>
            <a:spLocks noGrp="1"/>
          </p:cNvSpPr>
          <p:nvPr>
            <p:ph type="body" sz="quarter" idx="31" hasCustomPrompt="1"/>
          </p:nvPr>
        </p:nvSpPr>
        <p:spPr>
          <a:xfrm>
            <a:off x="9883115" y="3772620"/>
            <a:ext cx="2112617" cy="177791"/>
          </a:xfrm>
        </p:spPr>
        <p:txBody>
          <a:bodyPr>
            <a:noAutofit/>
          </a:bodyPr>
          <a:lstStyle>
            <a:lvl1pPr marL="0" indent="0">
              <a:buNone/>
              <a:defRPr sz="700">
                <a:solidFill>
                  <a:srgbClr val="404040"/>
                </a:solidFill>
                <a:latin typeface="Montserrat" panose="00000500000000000000" pitchFamily="2" charset="0"/>
              </a:defRPr>
            </a:lvl1pPr>
          </a:lstStyle>
          <a:p>
            <a:pPr lvl="0"/>
            <a:r>
              <a:rPr lang="en-US" dirty="0"/>
              <a:t>Delivery partner/United Kingdom</a:t>
            </a:r>
            <a:endParaRPr lang="en-GB" dirty="0"/>
          </a:p>
        </p:txBody>
      </p:sp>
    </p:spTree>
    <p:extLst>
      <p:ext uri="{BB962C8B-B14F-4D97-AF65-F5344CB8AC3E}">
        <p14:creationId xmlns:p14="http://schemas.microsoft.com/office/powerpoint/2010/main" val="185731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grpId="0" nodeType="withEffect" nodePh="1">
                                  <p:stCondLst>
                                    <p:cond delay="500"/>
                                  </p:stCondLst>
                                  <p:endCondLst>
                                    <p:cond evt="begin" delay="0">
                                      <p:tn val="14"/>
                                    </p:cond>
                                  </p:end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500"/>
                                        <p:tgtEl>
                                          <p:spTgt spid="18">
                                            <p:txEl>
                                              <p:pRg st="0" end="0"/>
                                            </p:txEl>
                                          </p:spTgt>
                                        </p:tgtEl>
                                      </p:cBhvr>
                                    </p:animEffect>
                                  </p:childTnLst>
                                </p:cTn>
                              </p:par>
                              <p:par>
                                <p:cTn id="20" presetID="10" presetClass="entr" presetSubtype="0" fill="hold" grpId="0" nodeType="withEffect" nodePh="1">
                                  <p:stCondLst>
                                    <p:cond delay="100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fade">
                                      <p:cBhvr>
                                        <p:cTn id="25" dur="500"/>
                                        <p:tgtEl>
                                          <p:spTgt spid="23">
                                            <p:txEl>
                                              <p:pRg st="0" end="0"/>
                                            </p:txEl>
                                          </p:spTgt>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500"/>
                                        <p:tgtEl>
                                          <p:spTgt spid="21">
                                            <p:txEl>
                                              <p:pRg st="0" end="0"/>
                                            </p:txEl>
                                          </p:spTgt>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fade">
                                      <p:cBhvr>
                                        <p:cTn id="40" dur="500"/>
                                        <p:tgtEl>
                                          <p:spTgt spid="25">
                                            <p:txEl>
                                              <p:pRg st="0" end="0"/>
                                            </p:txEl>
                                          </p:spTgt>
                                        </p:tgtEl>
                                      </p:cBhvr>
                                    </p:animEffect>
                                  </p:childTnLst>
                                </p:cTn>
                              </p:par>
                              <p:par>
                                <p:cTn id="41" presetID="10" presetClass="entr" presetSubtype="0" fill="hold" grpId="0" nodeType="withEffect">
                                  <p:stCondLst>
                                    <p:cond delay="1500"/>
                                  </p:stCondLst>
                                  <p:childTnLst>
                                    <p:set>
                                      <p:cBhvr>
                                        <p:cTn id="42" dur="1" fill="hold">
                                          <p:stCondLst>
                                            <p:cond delay="0"/>
                                          </p:stCondLst>
                                        </p:cTn>
                                        <p:tgtEl>
                                          <p:spTgt spid="24">
                                            <p:txEl>
                                              <p:pRg st="0" end="0"/>
                                            </p:txEl>
                                          </p:spTgt>
                                        </p:tgtEl>
                                        <p:attrNameLst>
                                          <p:attrName>style.visibility</p:attrName>
                                        </p:attrNameLst>
                                      </p:cBhvr>
                                      <p:to>
                                        <p:strVal val="visible"/>
                                      </p:to>
                                    </p:set>
                                    <p:animEffect transition="in" filter="fade">
                                      <p:cBhvr>
                                        <p:cTn id="43" dur="500"/>
                                        <p:tgtEl>
                                          <p:spTgt spid="24">
                                            <p:txEl>
                                              <p:pRg st="0" end="0"/>
                                            </p:txEl>
                                          </p:spTgt>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2000"/>
                                  </p:stCondLst>
                                  <p:childTnLst>
                                    <p:set>
                                      <p:cBhvr>
                                        <p:cTn id="48" dur="1" fill="hold">
                                          <p:stCondLst>
                                            <p:cond delay="0"/>
                                          </p:stCondLst>
                                        </p:cTn>
                                        <p:tgtEl>
                                          <p:spTgt spid="29">
                                            <p:txEl>
                                              <p:pRg st="0" end="0"/>
                                            </p:txEl>
                                          </p:spTgt>
                                        </p:tgtEl>
                                        <p:attrNameLst>
                                          <p:attrName>style.visibility</p:attrName>
                                        </p:attrNameLst>
                                      </p:cBhvr>
                                      <p:to>
                                        <p:strVal val="visible"/>
                                      </p:to>
                                    </p:set>
                                    <p:animEffect transition="in" filter="fade">
                                      <p:cBhvr>
                                        <p:cTn id="49" dur="500"/>
                                        <p:tgtEl>
                                          <p:spTgt spid="29">
                                            <p:txEl>
                                              <p:pRg st="0" end="0"/>
                                            </p:txEl>
                                          </p:spTgt>
                                        </p:tgtEl>
                                      </p:cBhvr>
                                    </p:animEffect>
                                  </p:childTnLst>
                                </p:cTn>
                              </p:par>
                              <p:par>
                                <p:cTn id="50" presetID="10" presetClass="entr" presetSubtype="0" fill="hold" grpId="0" nodeType="withEffect">
                                  <p:stCondLst>
                                    <p:cond delay="2000"/>
                                  </p:stCondLst>
                                  <p:childTnLst>
                                    <p:set>
                                      <p:cBhvr>
                                        <p:cTn id="51" dur="1" fill="hold">
                                          <p:stCondLst>
                                            <p:cond delay="0"/>
                                          </p:stCondLst>
                                        </p:cTn>
                                        <p:tgtEl>
                                          <p:spTgt spid="28">
                                            <p:txEl>
                                              <p:pRg st="0" end="0"/>
                                            </p:txEl>
                                          </p:spTgt>
                                        </p:tgtEl>
                                        <p:attrNameLst>
                                          <p:attrName>style.visibility</p:attrName>
                                        </p:attrNameLst>
                                      </p:cBhvr>
                                      <p:to>
                                        <p:strVal val="visible"/>
                                      </p:to>
                                    </p:set>
                                    <p:animEffect transition="in" filter="fade">
                                      <p:cBhvr>
                                        <p:cTn id="52" dur="500"/>
                                        <p:tgtEl>
                                          <p:spTgt spid="28">
                                            <p:txEl>
                                              <p:pRg st="0" end="0"/>
                                            </p:txEl>
                                          </p:spTgt>
                                        </p:tgtEl>
                                      </p:cBhvr>
                                    </p:animEffect>
                                  </p:childTnLst>
                                </p:cTn>
                              </p:par>
                              <p:par>
                                <p:cTn id="53" presetID="10" presetClass="entr" presetSubtype="0" fill="hold" grpId="0" nodeType="withEffect">
                                  <p:stCondLst>
                                    <p:cond delay="2000"/>
                                  </p:stCondLst>
                                  <p:childTnLst>
                                    <p:set>
                                      <p:cBhvr>
                                        <p:cTn id="54" dur="1" fill="hold">
                                          <p:stCondLst>
                                            <p:cond delay="0"/>
                                          </p:stCondLst>
                                        </p:cTn>
                                        <p:tgtEl>
                                          <p:spTgt spid="27">
                                            <p:txEl>
                                              <p:pRg st="0" end="0"/>
                                            </p:txEl>
                                          </p:spTgt>
                                        </p:tgtEl>
                                        <p:attrNameLst>
                                          <p:attrName>style.visibility</p:attrName>
                                        </p:attrNameLst>
                                      </p:cBhvr>
                                      <p:to>
                                        <p:strVal val="visible"/>
                                      </p:to>
                                    </p:set>
                                    <p:animEffect transition="in" filter="fade">
                                      <p:cBhvr>
                                        <p:cTn id="55" dur="500"/>
                                        <p:tgtEl>
                                          <p:spTgt spid="27">
                                            <p:txEl>
                                              <p:pRg st="0" end="0"/>
                                            </p:txEl>
                                          </p:spTgt>
                                        </p:tgtEl>
                                      </p:cBhvr>
                                    </p:animEffect>
                                  </p:childTnLst>
                                </p:cTn>
                              </p:par>
                              <p:par>
                                <p:cTn id="56" presetID="10" presetClass="entr" presetSubtype="0" fill="hold" grpId="0" nodeType="withEffect" nodePh="1">
                                  <p:stCondLst>
                                    <p:cond delay="2500"/>
                                  </p:stCondLst>
                                  <p:endCondLst>
                                    <p:cond evt="begin" delay="0">
                                      <p:tn val="56"/>
                                    </p:cond>
                                  </p:end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grpId="0" nodeType="withEffect">
                                  <p:stCondLst>
                                    <p:cond delay="2500"/>
                                  </p:stCondLst>
                                  <p:childTnLst>
                                    <p:set>
                                      <p:cBhvr>
                                        <p:cTn id="60" dur="1" fill="hold">
                                          <p:stCondLst>
                                            <p:cond delay="0"/>
                                          </p:stCondLst>
                                        </p:cTn>
                                        <p:tgtEl>
                                          <p:spTgt spid="32">
                                            <p:txEl>
                                              <p:pRg st="0" end="0"/>
                                            </p:txEl>
                                          </p:spTgt>
                                        </p:tgtEl>
                                        <p:attrNameLst>
                                          <p:attrName>style.visibility</p:attrName>
                                        </p:attrNameLst>
                                      </p:cBhvr>
                                      <p:to>
                                        <p:strVal val="visible"/>
                                      </p:to>
                                    </p:set>
                                    <p:animEffect transition="in" filter="fade">
                                      <p:cBhvr>
                                        <p:cTn id="61" dur="500"/>
                                        <p:tgtEl>
                                          <p:spTgt spid="32">
                                            <p:txEl>
                                              <p:pRg st="0" end="0"/>
                                            </p:txEl>
                                          </p:spTgt>
                                        </p:tgtEl>
                                      </p:cBhvr>
                                    </p:animEffect>
                                  </p:childTnLst>
                                </p:cTn>
                              </p:par>
                              <p:par>
                                <p:cTn id="62" presetID="10" presetClass="entr" presetSubtype="0" fill="hold" grpId="0" nodeType="withEffect">
                                  <p:stCondLst>
                                    <p:cond delay="2500"/>
                                  </p:stCondLst>
                                  <p:childTnLst>
                                    <p:set>
                                      <p:cBhvr>
                                        <p:cTn id="63" dur="1" fill="hold">
                                          <p:stCondLst>
                                            <p:cond delay="0"/>
                                          </p:stCondLst>
                                        </p:cTn>
                                        <p:tgtEl>
                                          <p:spTgt spid="31">
                                            <p:txEl>
                                              <p:pRg st="0" end="0"/>
                                            </p:txEl>
                                          </p:spTgt>
                                        </p:tgtEl>
                                        <p:attrNameLst>
                                          <p:attrName>style.visibility</p:attrName>
                                        </p:attrNameLst>
                                      </p:cBhvr>
                                      <p:to>
                                        <p:strVal val="visible"/>
                                      </p:to>
                                    </p:set>
                                    <p:animEffect transition="in" filter="fade">
                                      <p:cBhvr>
                                        <p:cTn id="64" dur="500"/>
                                        <p:tgtEl>
                                          <p:spTgt spid="31">
                                            <p:txEl>
                                              <p:pRg st="0" end="0"/>
                                            </p:txEl>
                                          </p:spTgt>
                                        </p:tgtEl>
                                      </p:cBhvr>
                                    </p:animEffect>
                                  </p:childTnLst>
                                </p:cTn>
                              </p:par>
                              <p:par>
                                <p:cTn id="65" presetID="10" presetClass="entr" presetSubtype="0" fill="hold" grpId="0" nodeType="withEffect">
                                  <p:stCondLst>
                                    <p:cond delay="2500"/>
                                  </p:stCondLst>
                                  <p:childTnLst>
                                    <p:set>
                                      <p:cBhvr>
                                        <p:cTn id="66" dur="1" fill="hold">
                                          <p:stCondLst>
                                            <p:cond delay="0"/>
                                          </p:stCondLst>
                                        </p:cTn>
                                        <p:tgtEl>
                                          <p:spTgt spid="30">
                                            <p:txEl>
                                              <p:pRg st="0" end="0"/>
                                            </p:txEl>
                                          </p:spTgt>
                                        </p:tgtEl>
                                        <p:attrNameLst>
                                          <p:attrName>style.visibility</p:attrName>
                                        </p:attrNameLst>
                                      </p:cBhvr>
                                      <p:to>
                                        <p:strVal val="visible"/>
                                      </p:to>
                                    </p:set>
                                    <p:animEffect transition="in" filter="fade">
                                      <p:cBhvr>
                                        <p:cTn id="67"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tmplLst>
          <p:tmpl lvl="1">
            <p:tnLst>
              <p:par>
                <p:cTn presetID="10" presetClass="entr" presetSubtype="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0" grpId="0" build="p">
        <p:tmplLst>
          <p:tmpl lvl="1">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7" grpId="0"/>
      <p:bldP spid="10" grpId="0"/>
      <p:bldP spid="16" grpId="0"/>
      <p:bldP spid="6" grpId="0" build="p">
        <p:tmplLst>
          <p:tmpl lvl="1">
            <p:tnLst>
              <p:par>
                <p:cTn presetID="10"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2" grpId="0"/>
      <p:bldP spid="21" grpId="0" build="p">
        <p:tmplLst>
          <p:tmpl lvl="1">
            <p:tnLst>
              <p:par>
                <p:cTn presetID="10" presetClass="entr" presetSubtype="0" fill="hold" nodeType="withEffect">
                  <p:stCondLst>
                    <p:cond delay="10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10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10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15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15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2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25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s slid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CFB486B-35D0-425B-A77B-F83B40B2B853}"/>
              </a:ext>
            </a:extLst>
          </p:cNvPr>
          <p:cNvSpPr>
            <a:spLocks noGrp="1"/>
          </p:cNvSpPr>
          <p:nvPr>
            <p:ph type="body" sz="quarter" idx="11" hasCustomPrompt="1"/>
          </p:nvPr>
        </p:nvSpPr>
        <p:spPr>
          <a:xfrm>
            <a:off x="445069" y="3608825"/>
            <a:ext cx="2630339" cy="1677273"/>
          </a:xfrm>
        </p:spPr>
        <p:txBody>
          <a:bodyPr>
            <a:normAutofit/>
          </a:bodyPr>
          <a:lstStyle>
            <a:lvl1pPr marL="0" indent="0">
              <a:lnSpc>
                <a:spcPts val="1680"/>
              </a:lnSpc>
              <a:buNone/>
              <a:defRPr sz="1300">
                <a:solidFill>
                  <a:srgbClr val="404040"/>
                </a:solidFill>
                <a:latin typeface="Montserrat ExtraLight" panose="00000300000000000000" pitchFamily="2" charset="0"/>
              </a:defRPr>
            </a:lvl1pPr>
          </a:lstStyle>
          <a:p>
            <a:pPr lvl="0"/>
            <a:r>
              <a:rPr lang="en-US" dirty="0" err="1"/>
              <a:t>Eget</a:t>
            </a:r>
            <a:r>
              <a:rPr lang="en-US" dirty="0"/>
              <a:t> sit </a:t>
            </a:r>
            <a:r>
              <a:rPr lang="en-US" dirty="0" err="1"/>
              <a:t>amet</a:t>
            </a:r>
            <a:r>
              <a:rPr lang="en-US" dirty="0"/>
              <a:t> </a:t>
            </a:r>
            <a:r>
              <a:rPr lang="en-US" dirty="0" err="1"/>
              <a:t>tellus</a:t>
            </a:r>
            <a:r>
              <a:rPr lang="en-US" dirty="0"/>
              <a:t> </a:t>
            </a:r>
            <a:r>
              <a:rPr lang="en-US" dirty="0" err="1"/>
              <a:t>cras</a:t>
            </a:r>
            <a:r>
              <a:rPr lang="en-US" dirty="0"/>
              <a:t> </a:t>
            </a:r>
            <a:r>
              <a:rPr lang="en-US" dirty="0" err="1"/>
              <a:t>adipiscing</a:t>
            </a:r>
            <a:r>
              <a:rPr lang="en-US" dirty="0"/>
              <a:t> </a:t>
            </a:r>
            <a:r>
              <a:rPr lang="en-US" dirty="0" err="1"/>
              <a:t>enim</a:t>
            </a:r>
            <a:r>
              <a:rPr lang="en-US" dirty="0"/>
              <a:t> </a:t>
            </a:r>
            <a:r>
              <a:rPr lang="en-US" dirty="0" err="1"/>
              <a:t>eu</a:t>
            </a:r>
            <a:r>
              <a:rPr lang="en-US" dirty="0"/>
              <a:t>. </a:t>
            </a:r>
            <a:r>
              <a:rPr lang="en-US" dirty="0" err="1"/>
              <a:t>Nulla</a:t>
            </a:r>
            <a:r>
              <a:rPr lang="en-US" dirty="0"/>
              <a:t> pharetra diam sit </a:t>
            </a:r>
            <a:r>
              <a:rPr lang="en-US" dirty="0" err="1"/>
              <a:t>amet</a:t>
            </a:r>
            <a:r>
              <a:rPr lang="en-US" dirty="0"/>
              <a:t> </a:t>
            </a:r>
            <a:r>
              <a:rPr lang="en-US" dirty="0" err="1"/>
              <a:t>nisl</a:t>
            </a:r>
            <a:r>
              <a:rPr lang="en-US" dirty="0"/>
              <a:t> </a:t>
            </a:r>
            <a:r>
              <a:rPr lang="en-US" dirty="0" err="1"/>
              <a:t>suscipit</a:t>
            </a:r>
            <a:r>
              <a:rPr lang="en-US" dirty="0"/>
              <a:t> </a:t>
            </a:r>
            <a:r>
              <a:rPr lang="en-US" dirty="0" err="1"/>
              <a:t>adipiscing</a:t>
            </a:r>
            <a:r>
              <a:rPr lang="en-US" dirty="0"/>
              <a:t> </a:t>
            </a:r>
            <a:r>
              <a:rPr lang="en-US" dirty="0" err="1"/>
              <a:t>bibendum</a:t>
            </a:r>
            <a:r>
              <a:rPr lang="en-US" dirty="0"/>
              <a:t>. Et </a:t>
            </a:r>
            <a:r>
              <a:rPr lang="en-US" dirty="0" err="1"/>
              <a:t>leo</a:t>
            </a:r>
            <a:r>
              <a:rPr lang="en-US" dirty="0"/>
              <a:t> </a:t>
            </a:r>
            <a:r>
              <a:rPr lang="en-US" dirty="0" err="1"/>
              <a:t>duis</a:t>
            </a:r>
            <a:r>
              <a:rPr lang="en-US" dirty="0"/>
              <a:t> </a:t>
            </a:r>
            <a:r>
              <a:rPr lang="en-US" dirty="0" err="1"/>
              <a:t>ut</a:t>
            </a:r>
            <a:r>
              <a:rPr lang="en-US" dirty="0"/>
              <a:t> diam.</a:t>
            </a:r>
            <a:endParaRPr lang="en-GB" dirty="0"/>
          </a:p>
        </p:txBody>
      </p:sp>
      <p:pic>
        <p:nvPicPr>
          <p:cNvPr id="14" name="Picture 13">
            <a:extLst>
              <a:ext uri="{FF2B5EF4-FFF2-40B4-BE49-F238E27FC236}">
                <a16:creationId xmlns:a16="http://schemas.microsoft.com/office/drawing/2014/main" id="{165E0B6A-D312-412C-BE08-0EBE85D374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099" y="6470580"/>
            <a:ext cx="628720" cy="239791"/>
          </a:xfrm>
          <a:prstGeom prst="rect">
            <a:avLst/>
          </a:prstGeom>
        </p:spPr>
      </p:pic>
      <p:cxnSp>
        <p:nvCxnSpPr>
          <p:cNvPr id="15" name="Straight Connector 14">
            <a:extLst>
              <a:ext uri="{FF2B5EF4-FFF2-40B4-BE49-F238E27FC236}">
                <a16:creationId xmlns:a16="http://schemas.microsoft.com/office/drawing/2014/main" id="{D3B0B47A-25E4-4386-99B3-F6FEFB5710F0}"/>
              </a:ext>
            </a:extLst>
          </p:cNvPr>
          <p:cNvCxnSpPr>
            <a:cxnSpLocks/>
          </p:cNvCxnSpPr>
          <p:nvPr userDrawn="1"/>
        </p:nvCxnSpPr>
        <p:spPr>
          <a:xfrm>
            <a:off x="440636" y="6291608"/>
            <a:ext cx="11197327"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68279722-6B37-47D3-8871-8FEB3937E58B}"/>
              </a:ext>
            </a:extLst>
          </p:cNvPr>
          <p:cNvSpPr>
            <a:spLocks noGrp="1"/>
          </p:cNvSpPr>
          <p:nvPr>
            <p:ph type="body" sz="quarter" idx="13" hasCustomPrompt="1"/>
          </p:nvPr>
        </p:nvSpPr>
        <p:spPr>
          <a:xfrm>
            <a:off x="450895" y="1432564"/>
            <a:ext cx="4899025" cy="347662"/>
          </a:xfrm>
        </p:spPr>
        <p:txBody>
          <a:bodyPr>
            <a:noAutofit/>
          </a:bodyPr>
          <a:lstStyle>
            <a:lvl1pPr marL="0" indent="0">
              <a:buNone/>
              <a:defRPr sz="2000">
                <a:solidFill>
                  <a:srgbClr val="1E549D"/>
                </a:solidFill>
                <a:latin typeface="Montserrat" panose="00000500000000000000" pitchFamily="2" charset="0"/>
              </a:defRPr>
            </a:lvl1pPr>
          </a:lstStyle>
          <a:p>
            <a:pPr lvl="0"/>
            <a:r>
              <a:rPr lang="en-GB" dirty="0"/>
              <a:t>Title</a:t>
            </a:r>
          </a:p>
        </p:txBody>
      </p:sp>
      <p:sp>
        <p:nvSpPr>
          <p:cNvPr id="20" name="Text Placeholder 19">
            <a:extLst>
              <a:ext uri="{FF2B5EF4-FFF2-40B4-BE49-F238E27FC236}">
                <a16:creationId xmlns:a16="http://schemas.microsoft.com/office/drawing/2014/main" id="{A176293B-6D44-4A71-83CB-BE17E7FC94EC}"/>
              </a:ext>
            </a:extLst>
          </p:cNvPr>
          <p:cNvSpPr>
            <a:spLocks noGrp="1"/>
          </p:cNvSpPr>
          <p:nvPr>
            <p:ph type="body" sz="quarter" idx="14" hasCustomPrompt="1"/>
          </p:nvPr>
        </p:nvSpPr>
        <p:spPr>
          <a:xfrm>
            <a:off x="452494" y="2806420"/>
            <a:ext cx="2630339" cy="685717"/>
          </a:xfrm>
        </p:spPr>
        <p:txBody>
          <a:bodyPr>
            <a:noAutofit/>
          </a:bodyPr>
          <a:lstStyle>
            <a:lvl1pPr marL="0" indent="0">
              <a:buNone/>
              <a:defRPr sz="1300">
                <a:solidFill>
                  <a:srgbClr val="1E549D"/>
                </a:solidFill>
                <a:latin typeface="Montserrat" panose="00000500000000000000" pitchFamily="2" charset="0"/>
              </a:defRPr>
            </a:lvl1pPr>
          </a:lstStyle>
          <a:p>
            <a:pPr lvl="0"/>
            <a:r>
              <a:rPr lang="en-GB" dirty="0"/>
              <a:t>Fames ac </a:t>
            </a:r>
            <a:r>
              <a:rPr lang="en-GB" dirty="0" err="1"/>
              <a:t>turpis</a:t>
            </a:r>
            <a:r>
              <a:rPr lang="en-GB" dirty="0"/>
              <a:t> </a:t>
            </a:r>
            <a:r>
              <a:rPr lang="en-GB" dirty="0" err="1"/>
              <a:t>egestas</a:t>
            </a:r>
            <a:r>
              <a:rPr lang="en-GB" dirty="0"/>
              <a:t> </a:t>
            </a:r>
            <a:r>
              <a:rPr lang="en-GB" dirty="0" err="1"/>
              <a:t>maecenas</a:t>
            </a:r>
            <a:r>
              <a:rPr lang="en-GB" dirty="0"/>
              <a:t> pharetra convallis </a:t>
            </a:r>
            <a:r>
              <a:rPr lang="en-GB" dirty="0" err="1"/>
              <a:t>posuere</a:t>
            </a:r>
            <a:r>
              <a:rPr lang="en-GB" dirty="0"/>
              <a:t> </a:t>
            </a:r>
            <a:r>
              <a:rPr lang="en-GB" dirty="0" err="1"/>
              <a:t>morbi</a:t>
            </a:r>
            <a:r>
              <a:rPr lang="en-GB" dirty="0"/>
              <a:t>.</a:t>
            </a:r>
          </a:p>
        </p:txBody>
      </p:sp>
      <p:sp>
        <p:nvSpPr>
          <p:cNvPr id="33" name="Text Placeholder 19">
            <a:extLst>
              <a:ext uri="{FF2B5EF4-FFF2-40B4-BE49-F238E27FC236}">
                <a16:creationId xmlns:a16="http://schemas.microsoft.com/office/drawing/2014/main" id="{594DE0DC-B7EE-4AA2-9244-043335E47EA2}"/>
              </a:ext>
            </a:extLst>
          </p:cNvPr>
          <p:cNvSpPr>
            <a:spLocks noGrp="1"/>
          </p:cNvSpPr>
          <p:nvPr>
            <p:ph type="body" sz="quarter" idx="15" hasCustomPrompt="1"/>
          </p:nvPr>
        </p:nvSpPr>
        <p:spPr>
          <a:xfrm>
            <a:off x="440637" y="2099132"/>
            <a:ext cx="865650" cy="685717"/>
          </a:xfrm>
        </p:spPr>
        <p:txBody>
          <a:bodyPr>
            <a:noAutofit/>
          </a:bodyPr>
          <a:lstStyle>
            <a:lvl1pPr marL="0" indent="0">
              <a:buNone/>
              <a:defRPr sz="4400">
                <a:solidFill>
                  <a:srgbClr val="1E549D"/>
                </a:solidFill>
                <a:latin typeface="Montserrat" panose="00000500000000000000" pitchFamily="2" charset="0"/>
              </a:defRPr>
            </a:lvl1pPr>
          </a:lstStyle>
          <a:p>
            <a:pPr lvl="0"/>
            <a:r>
              <a:rPr lang="en-GB" dirty="0"/>
              <a:t>78</a:t>
            </a:r>
          </a:p>
        </p:txBody>
      </p:sp>
      <p:sp>
        <p:nvSpPr>
          <p:cNvPr id="5" name="Text Placeholder 4">
            <a:extLst>
              <a:ext uri="{FF2B5EF4-FFF2-40B4-BE49-F238E27FC236}">
                <a16:creationId xmlns:a16="http://schemas.microsoft.com/office/drawing/2014/main" id="{DD595E41-DC93-4A1A-BBED-34C08CBD7A3E}"/>
              </a:ext>
            </a:extLst>
          </p:cNvPr>
          <p:cNvSpPr>
            <a:spLocks noGrp="1"/>
          </p:cNvSpPr>
          <p:nvPr>
            <p:ph type="body" sz="quarter" idx="16" hasCustomPrompt="1"/>
          </p:nvPr>
        </p:nvSpPr>
        <p:spPr>
          <a:xfrm>
            <a:off x="1097958" y="2376990"/>
            <a:ext cx="965200" cy="425450"/>
          </a:xfrm>
        </p:spPr>
        <p:txBody>
          <a:bodyPr>
            <a:normAutofit/>
          </a:bodyPr>
          <a:lstStyle>
            <a:lvl1pPr marL="0" indent="0">
              <a:buNone/>
              <a:defRPr sz="1600">
                <a:solidFill>
                  <a:srgbClr val="1E549D"/>
                </a:solidFill>
                <a:latin typeface="Montserrat" panose="00000500000000000000" pitchFamily="2" charset="0"/>
              </a:defRPr>
            </a:lvl1pPr>
          </a:lstStyle>
          <a:p>
            <a:pPr lvl="0"/>
            <a:r>
              <a:rPr lang="en-GB" dirty="0"/>
              <a:t>%</a:t>
            </a:r>
          </a:p>
        </p:txBody>
      </p:sp>
      <p:sp>
        <p:nvSpPr>
          <p:cNvPr id="34" name="Text Placeholder 10">
            <a:extLst>
              <a:ext uri="{FF2B5EF4-FFF2-40B4-BE49-F238E27FC236}">
                <a16:creationId xmlns:a16="http://schemas.microsoft.com/office/drawing/2014/main" id="{A0126DDA-2451-404D-9C60-BDD6F4F2956A}"/>
              </a:ext>
            </a:extLst>
          </p:cNvPr>
          <p:cNvSpPr>
            <a:spLocks noGrp="1"/>
          </p:cNvSpPr>
          <p:nvPr>
            <p:ph type="body" sz="quarter" idx="17" hasCustomPrompt="1"/>
          </p:nvPr>
        </p:nvSpPr>
        <p:spPr>
          <a:xfrm>
            <a:off x="6308597" y="3608825"/>
            <a:ext cx="2630339" cy="1677273"/>
          </a:xfrm>
        </p:spPr>
        <p:txBody>
          <a:bodyPr>
            <a:normAutofit/>
          </a:bodyPr>
          <a:lstStyle>
            <a:lvl1pPr marL="0" indent="0">
              <a:lnSpc>
                <a:spcPts val="1680"/>
              </a:lnSpc>
              <a:buNone/>
              <a:defRPr sz="1300">
                <a:solidFill>
                  <a:srgbClr val="404040"/>
                </a:solidFill>
                <a:latin typeface="Montserrat ExtraLight" panose="00000300000000000000" pitchFamily="2" charset="0"/>
              </a:defRPr>
            </a:lvl1pPr>
          </a:lstStyle>
          <a:p>
            <a:pPr lvl="0"/>
            <a:r>
              <a:rPr lang="en-US" dirty="0" err="1"/>
              <a:t>Eget</a:t>
            </a:r>
            <a:r>
              <a:rPr lang="en-US" dirty="0"/>
              <a:t> sit </a:t>
            </a:r>
            <a:r>
              <a:rPr lang="en-US" dirty="0" err="1"/>
              <a:t>amet</a:t>
            </a:r>
            <a:r>
              <a:rPr lang="en-US" dirty="0"/>
              <a:t> </a:t>
            </a:r>
            <a:r>
              <a:rPr lang="en-US" dirty="0" err="1"/>
              <a:t>tellus</a:t>
            </a:r>
            <a:r>
              <a:rPr lang="en-US" dirty="0"/>
              <a:t> </a:t>
            </a:r>
            <a:r>
              <a:rPr lang="en-US" dirty="0" err="1"/>
              <a:t>cras</a:t>
            </a:r>
            <a:r>
              <a:rPr lang="en-US" dirty="0"/>
              <a:t> </a:t>
            </a:r>
            <a:r>
              <a:rPr lang="en-US" dirty="0" err="1"/>
              <a:t>adipiscing</a:t>
            </a:r>
            <a:r>
              <a:rPr lang="en-US" dirty="0"/>
              <a:t> </a:t>
            </a:r>
            <a:r>
              <a:rPr lang="en-US" dirty="0" err="1"/>
              <a:t>enim</a:t>
            </a:r>
            <a:r>
              <a:rPr lang="en-US" dirty="0"/>
              <a:t> </a:t>
            </a:r>
            <a:r>
              <a:rPr lang="en-US" dirty="0" err="1"/>
              <a:t>eu</a:t>
            </a:r>
            <a:r>
              <a:rPr lang="en-US" dirty="0"/>
              <a:t>. </a:t>
            </a:r>
            <a:r>
              <a:rPr lang="en-US" dirty="0" err="1"/>
              <a:t>Nulla</a:t>
            </a:r>
            <a:r>
              <a:rPr lang="en-US" dirty="0"/>
              <a:t> pharetra diam sit </a:t>
            </a:r>
            <a:r>
              <a:rPr lang="en-US" dirty="0" err="1"/>
              <a:t>amet</a:t>
            </a:r>
            <a:r>
              <a:rPr lang="en-US" dirty="0"/>
              <a:t> </a:t>
            </a:r>
            <a:r>
              <a:rPr lang="en-US" dirty="0" err="1"/>
              <a:t>nisl</a:t>
            </a:r>
            <a:r>
              <a:rPr lang="en-US" dirty="0"/>
              <a:t> </a:t>
            </a:r>
            <a:r>
              <a:rPr lang="en-US" dirty="0" err="1"/>
              <a:t>suscipit</a:t>
            </a:r>
            <a:r>
              <a:rPr lang="en-US" dirty="0"/>
              <a:t> </a:t>
            </a:r>
            <a:r>
              <a:rPr lang="en-US" dirty="0" err="1"/>
              <a:t>adipiscing</a:t>
            </a:r>
            <a:r>
              <a:rPr lang="en-US" dirty="0"/>
              <a:t> </a:t>
            </a:r>
            <a:r>
              <a:rPr lang="en-US" dirty="0" err="1"/>
              <a:t>bibendum</a:t>
            </a:r>
            <a:r>
              <a:rPr lang="en-US" dirty="0"/>
              <a:t>. Et </a:t>
            </a:r>
            <a:r>
              <a:rPr lang="en-US" dirty="0" err="1"/>
              <a:t>leo</a:t>
            </a:r>
            <a:r>
              <a:rPr lang="en-US" dirty="0"/>
              <a:t> </a:t>
            </a:r>
            <a:r>
              <a:rPr lang="en-US" dirty="0" err="1"/>
              <a:t>duis</a:t>
            </a:r>
            <a:r>
              <a:rPr lang="en-US" dirty="0"/>
              <a:t> </a:t>
            </a:r>
            <a:r>
              <a:rPr lang="en-US" dirty="0" err="1"/>
              <a:t>ut</a:t>
            </a:r>
            <a:r>
              <a:rPr lang="en-US" dirty="0"/>
              <a:t> diam.</a:t>
            </a:r>
            <a:endParaRPr lang="en-GB" dirty="0"/>
          </a:p>
        </p:txBody>
      </p:sp>
      <p:sp>
        <p:nvSpPr>
          <p:cNvPr id="35" name="Text Placeholder 19">
            <a:extLst>
              <a:ext uri="{FF2B5EF4-FFF2-40B4-BE49-F238E27FC236}">
                <a16:creationId xmlns:a16="http://schemas.microsoft.com/office/drawing/2014/main" id="{0C508173-83ED-4BB3-AC84-9D8514730745}"/>
              </a:ext>
            </a:extLst>
          </p:cNvPr>
          <p:cNvSpPr>
            <a:spLocks noGrp="1"/>
          </p:cNvSpPr>
          <p:nvPr>
            <p:ph type="body" sz="quarter" idx="18" hasCustomPrompt="1"/>
          </p:nvPr>
        </p:nvSpPr>
        <p:spPr>
          <a:xfrm>
            <a:off x="6316022" y="2806420"/>
            <a:ext cx="2630339" cy="685717"/>
          </a:xfrm>
        </p:spPr>
        <p:txBody>
          <a:bodyPr>
            <a:noAutofit/>
          </a:bodyPr>
          <a:lstStyle>
            <a:lvl1pPr marL="0" indent="0">
              <a:buNone/>
              <a:defRPr sz="1300">
                <a:solidFill>
                  <a:srgbClr val="1E549D"/>
                </a:solidFill>
                <a:latin typeface="Montserrat" panose="00000500000000000000" pitchFamily="2" charset="0"/>
              </a:defRPr>
            </a:lvl1pPr>
          </a:lstStyle>
          <a:p>
            <a:pPr lvl="0"/>
            <a:r>
              <a:rPr lang="en-GB" dirty="0"/>
              <a:t>Fames ac </a:t>
            </a:r>
            <a:r>
              <a:rPr lang="en-GB" dirty="0" err="1"/>
              <a:t>turpis</a:t>
            </a:r>
            <a:r>
              <a:rPr lang="en-GB" dirty="0"/>
              <a:t> </a:t>
            </a:r>
            <a:r>
              <a:rPr lang="en-GB" dirty="0" err="1"/>
              <a:t>egestas</a:t>
            </a:r>
            <a:r>
              <a:rPr lang="en-GB" dirty="0"/>
              <a:t> </a:t>
            </a:r>
            <a:r>
              <a:rPr lang="en-GB" dirty="0" err="1"/>
              <a:t>maecenas</a:t>
            </a:r>
            <a:r>
              <a:rPr lang="en-GB" dirty="0"/>
              <a:t> pharetra convallis </a:t>
            </a:r>
            <a:r>
              <a:rPr lang="en-GB" dirty="0" err="1"/>
              <a:t>posuere</a:t>
            </a:r>
            <a:r>
              <a:rPr lang="en-GB" dirty="0"/>
              <a:t> </a:t>
            </a:r>
            <a:r>
              <a:rPr lang="en-GB" dirty="0" err="1"/>
              <a:t>morbi</a:t>
            </a:r>
            <a:r>
              <a:rPr lang="en-GB" dirty="0"/>
              <a:t>.</a:t>
            </a:r>
          </a:p>
        </p:txBody>
      </p:sp>
      <p:sp>
        <p:nvSpPr>
          <p:cNvPr id="36" name="Text Placeholder 19">
            <a:extLst>
              <a:ext uri="{FF2B5EF4-FFF2-40B4-BE49-F238E27FC236}">
                <a16:creationId xmlns:a16="http://schemas.microsoft.com/office/drawing/2014/main" id="{A32715D4-16A5-40BD-8E95-6DA7919FC891}"/>
              </a:ext>
            </a:extLst>
          </p:cNvPr>
          <p:cNvSpPr>
            <a:spLocks noGrp="1"/>
          </p:cNvSpPr>
          <p:nvPr>
            <p:ph type="body" sz="quarter" idx="19" hasCustomPrompt="1"/>
          </p:nvPr>
        </p:nvSpPr>
        <p:spPr>
          <a:xfrm>
            <a:off x="6304165" y="2099132"/>
            <a:ext cx="865650" cy="685717"/>
          </a:xfrm>
        </p:spPr>
        <p:txBody>
          <a:bodyPr>
            <a:noAutofit/>
          </a:bodyPr>
          <a:lstStyle>
            <a:lvl1pPr marL="0" indent="0">
              <a:buNone/>
              <a:defRPr sz="4400">
                <a:solidFill>
                  <a:srgbClr val="1E549D"/>
                </a:solidFill>
                <a:latin typeface="Montserrat" panose="00000500000000000000" pitchFamily="2" charset="0"/>
              </a:defRPr>
            </a:lvl1pPr>
          </a:lstStyle>
          <a:p>
            <a:pPr lvl="0"/>
            <a:r>
              <a:rPr lang="en-GB" dirty="0"/>
              <a:t>78</a:t>
            </a:r>
          </a:p>
        </p:txBody>
      </p:sp>
      <p:sp>
        <p:nvSpPr>
          <p:cNvPr id="37" name="Text Placeholder 4">
            <a:extLst>
              <a:ext uri="{FF2B5EF4-FFF2-40B4-BE49-F238E27FC236}">
                <a16:creationId xmlns:a16="http://schemas.microsoft.com/office/drawing/2014/main" id="{B65B3B82-2911-4B44-AB42-9479004229BF}"/>
              </a:ext>
            </a:extLst>
          </p:cNvPr>
          <p:cNvSpPr>
            <a:spLocks noGrp="1"/>
          </p:cNvSpPr>
          <p:nvPr>
            <p:ph type="body" sz="quarter" idx="20" hasCustomPrompt="1"/>
          </p:nvPr>
        </p:nvSpPr>
        <p:spPr>
          <a:xfrm>
            <a:off x="6961486" y="2376990"/>
            <a:ext cx="965200" cy="425450"/>
          </a:xfrm>
        </p:spPr>
        <p:txBody>
          <a:bodyPr>
            <a:normAutofit/>
          </a:bodyPr>
          <a:lstStyle>
            <a:lvl1pPr marL="0" indent="0">
              <a:buNone/>
              <a:defRPr sz="1600">
                <a:solidFill>
                  <a:srgbClr val="1E549D"/>
                </a:solidFill>
                <a:latin typeface="Montserrat" panose="00000500000000000000" pitchFamily="2" charset="0"/>
              </a:defRPr>
            </a:lvl1pPr>
          </a:lstStyle>
          <a:p>
            <a:pPr lvl="0"/>
            <a:r>
              <a:rPr lang="en-GB" dirty="0"/>
              <a:t>%</a:t>
            </a:r>
          </a:p>
        </p:txBody>
      </p:sp>
      <p:sp>
        <p:nvSpPr>
          <p:cNvPr id="38" name="Text Placeholder 10">
            <a:extLst>
              <a:ext uri="{FF2B5EF4-FFF2-40B4-BE49-F238E27FC236}">
                <a16:creationId xmlns:a16="http://schemas.microsoft.com/office/drawing/2014/main" id="{663A5941-4C96-4437-9A30-9CF7700B5E24}"/>
              </a:ext>
            </a:extLst>
          </p:cNvPr>
          <p:cNvSpPr>
            <a:spLocks noGrp="1"/>
          </p:cNvSpPr>
          <p:nvPr>
            <p:ph type="body" sz="quarter" idx="21" hasCustomPrompt="1"/>
          </p:nvPr>
        </p:nvSpPr>
        <p:spPr>
          <a:xfrm>
            <a:off x="3379855" y="3608825"/>
            <a:ext cx="2630339" cy="1677273"/>
          </a:xfrm>
        </p:spPr>
        <p:txBody>
          <a:bodyPr>
            <a:normAutofit/>
          </a:bodyPr>
          <a:lstStyle>
            <a:lvl1pPr marL="0" indent="0">
              <a:lnSpc>
                <a:spcPts val="1680"/>
              </a:lnSpc>
              <a:buNone/>
              <a:defRPr sz="1300">
                <a:solidFill>
                  <a:srgbClr val="404040"/>
                </a:solidFill>
                <a:latin typeface="Montserrat ExtraLight" panose="00000300000000000000" pitchFamily="2" charset="0"/>
              </a:defRPr>
            </a:lvl1pPr>
          </a:lstStyle>
          <a:p>
            <a:pPr lvl="0"/>
            <a:r>
              <a:rPr lang="en-US" dirty="0" err="1"/>
              <a:t>Eget</a:t>
            </a:r>
            <a:r>
              <a:rPr lang="en-US" dirty="0"/>
              <a:t> sit </a:t>
            </a:r>
            <a:r>
              <a:rPr lang="en-US" dirty="0" err="1"/>
              <a:t>amet</a:t>
            </a:r>
            <a:r>
              <a:rPr lang="en-US" dirty="0"/>
              <a:t> </a:t>
            </a:r>
            <a:r>
              <a:rPr lang="en-US" dirty="0" err="1"/>
              <a:t>tellus</a:t>
            </a:r>
            <a:r>
              <a:rPr lang="en-US" dirty="0"/>
              <a:t> </a:t>
            </a:r>
            <a:r>
              <a:rPr lang="en-US" dirty="0" err="1"/>
              <a:t>cras</a:t>
            </a:r>
            <a:r>
              <a:rPr lang="en-US" dirty="0"/>
              <a:t> </a:t>
            </a:r>
            <a:r>
              <a:rPr lang="en-US" dirty="0" err="1"/>
              <a:t>adipiscing</a:t>
            </a:r>
            <a:r>
              <a:rPr lang="en-US" dirty="0"/>
              <a:t> </a:t>
            </a:r>
            <a:r>
              <a:rPr lang="en-US" dirty="0" err="1"/>
              <a:t>enim</a:t>
            </a:r>
            <a:r>
              <a:rPr lang="en-US" dirty="0"/>
              <a:t> </a:t>
            </a:r>
            <a:r>
              <a:rPr lang="en-US" dirty="0" err="1"/>
              <a:t>eu</a:t>
            </a:r>
            <a:r>
              <a:rPr lang="en-US" dirty="0"/>
              <a:t>. </a:t>
            </a:r>
            <a:r>
              <a:rPr lang="en-US" dirty="0" err="1"/>
              <a:t>Nulla</a:t>
            </a:r>
            <a:r>
              <a:rPr lang="en-US" dirty="0"/>
              <a:t> pharetra diam sit </a:t>
            </a:r>
            <a:r>
              <a:rPr lang="en-US" dirty="0" err="1"/>
              <a:t>amet</a:t>
            </a:r>
            <a:r>
              <a:rPr lang="en-US" dirty="0"/>
              <a:t> </a:t>
            </a:r>
            <a:r>
              <a:rPr lang="en-US" dirty="0" err="1"/>
              <a:t>nisl</a:t>
            </a:r>
            <a:r>
              <a:rPr lang="en-US" dirty="0"/>
              <a:t> </a:t>
            </a:r>
            <a:r>
              <a:rPr lang="en-US" dirty="0" err="1"/>
              <a:t>suscipit</a:t>
            </a:r>
            <a:r>
              <a:rPr lang="en-US" dirty="0"/>
              <a:t> </a:t>
            </a:r>
            <a:r>
              <a:rPr lang="en-US" dirty="0" err="1"/>
              <a:t>adipiscing</a:t>
            </a:r>
            <a:r>
              <a:rPr lang="en-US" dirty="0"/>
              <a:t> </a:t>
            </a:r>
            <a:r>
              <a:rPr lang="en-US" dirty="0" err="1"/>
              <a:t>bibendum</a:t>
            </a:r>
            <a:r>
              <a:rPr lang="en-US" dirty="0"/>
              <a:t>. Et </a:t>
            </a:r>
            <a:r>
              <a:rPr lang="en-US" dirty="0" err="1"/>
              <a:t>leo</a:t>
            </a:r>
            <a:r>
              <a:rPr lang="en-US" dirty="0"/>
              <a:t> </a:t>
            </a:r>
            <a:r>
              <a:rPr lang="en-US" dirty="0" err="1"/>
              <a:t>duis</a:t>
            </a:r>
            <a:r>
              <a:rPr lang="en-US" dirty="0"/>
              <a:t> </a:t>
            </a:r>
            <a:r>
              <a:rPr lang="en-US" dirty="0" err="1"/>
              <a:t>ut</a:t>
            </a:r>
            <a:r>
              <a:rPr lang="en-US" dirty="0"/>
              <a:t> diam.</a:t>
            </a:r>
            <a:endParaRPr lang="en-GB" dirty="0"/>
          </a:p>
        </p:txBody>
      </p:sp>
      <p:sp>
        <p:nvSpPr>
          <p:cNvPr id="39" name="Text Placeholder 19">
            <a:extLst>
              <a:ext uri="{FF2B5EF4-FFF2-40B4-BE49-F238E27FC236}">
                <a16:creationId xmlns:a16="http://schemas.microsoft.com/office/drawing/2014/main" id="{4FDDF6EC-5574-4761-9B78-95DBD808803A}"/>
              </a:ext>
            </a:extLst>
          </p:cNvPr>
          <p:cNvSpPr>
            <a:spLocks noGrp="1"/>
          </p:cNvSpPr>
          <p:nvPr>
            <p:ph type="body" sz="quarter" idx="22" hasCustomPrompt="1"/>
          </p:nvPr>
        </p:nvSpPr>
        <p:spPr>
          <a:xfrm>
            <a:off x="3387280" y="2806420"/>
            <a:ext cx="2630339" cy="685717"/>
          </a:xfrm>
        </p:spPr>
        <p:txBody>
          <a:bodyPr>
            <a:noAutofit/>
          </a:bodyPr>
          <a:lstStyle>
            <a:lvl1pPr marL="0" indent="0">
              <a:buNone/>
              <a:defRPr sz="1300">
                <a:solidFill>
                  <a:srgbClr val="1E549D"/>
                </a:solidFill>
                <a:latin typeface="Montserrat" panose="00000500000000000000" pitchFamily="2" charset="0"/>
              </a:defRPr>
            </a:lvl1pPr>
          </a:lstStyle>
          <a:p>
            <a:pPr lvl="0"/>
            <a:r>
              <a:rPr lang="en-GB" dirty="0"/>
              <a:t>Fames ac </a:t>
            </a:r>
            <a:r>
              <a:rPr lang="en-GB" dirty="0" err="1"/>
              <a:t>turpis</a:t>
            </a:r>
            <a:r>
              <a:rPr lang="en-GB" dirty="0"/>
              <a:t> </a:t>
            </a:r>
            <a:r>
              <a:rPr lang="en-GB" dirty="0" err="1"/>
              <a:t>egestas</a:t>
            </a:r>
            <a:r>
              <a:rPr lang="en-GB" dirty="0"/>
              <a:t> </a:t>
            </a:r>
            <a:r>
              <a:rPr lang="en-GB" dirty="0" err="1"/>
              <a:t>maecenas</a:t>
            </a:r>
            <a:r>
              <a:rPr lang="en-GB" dirty="0"/>
              <a:t> pharetra convallis </a:t>
            </a:r>
            <a:r>
              <a:rPr lang="en-GB" dirty="0" err="1"/>
              <a:t>posuere</a:t>
            </a:r>
            <a:r>
              <a:rPr lang="en-GB" dirty="0"/>
              <a:t> </a:t>
            </a:r>
            <a:r>
              <a:rPr lang="en-GB" dirty="0" err="1"/>
              <a:t>morbi</a:t>
            </a:r>
            <a:r>
              <a:rPr lang="en-GB" dirty="0"/>
              <a:t>.</a:t>
            </a:r>
          </a:p>
        </p:txBody>
      </p:sp>
      <p:sp>
        <p:nvSpPr>
          <p:cNvPr id="40" name="Text Placeholder 19">
            <a:extLst>
              <a:ext uri="{FF2B5EF4-FFF2-40B4-BE49-F238E27FC236}">
                <a16:creationId xmlns:a16="http://schemas.microsoft.com/office/drawing/2014/main" id="{4D6D4076-FB9A-4F7B-8D72-29BB11003913}"/>
              </a:ext>
            </a:extLst>
          </p:cNvPr>
          <p:cNvSpPr>
            <a:spLocks noGrp="1"/>
          </p:cNvSpPr>
          <p:nvPr>
            <p:ph type="body" sz="quarter" idx="23" hasCustomPrompt="1"/>
          </p:nvPr>
        </p:nvSpPr>
        <p:spPr>
          <a:xfrm>
            <a:off x="3375422" y="2099132"/>
            <a:ext cx="1309786" cy="685717"/>
          </a:xfrm>
        </p:spPr>
        <p:txBody>
          <a:bodyPr>
            <a:noAutofit/>
          </a:bodyPr>
          <a:lstStyle>
            <a:lvl1pPr marL="0" indent="0">
              <a:buNone/>
              <a:defRPr sz="4400">
                <a:solidFill>
                  <a:srgbClr val="1E549D"/>
                </a:solidFill>
                <a:latin typeface="Montserrat" panose="00000500000000000000" pitchFamily="2" charset="0"/>
              </a:defRPr>
            </a:lvl1pPr>
          </a:lstStyle>
          <a:p>
            <a:pPr lvl="0"/>
            <a:r>
              <a:rPr lang="en-GB" dirty="0"/>
              <a:t>£39</a:t>
            </a:r>
          </a:p>
        </p:txBody>
      </p:sp>
      <p:sp>
        <p:nvSpPr>
          <p:cNvPr id="42" name="Text Placeholder 10">
            <a:extLst>
              <a:ext uri="{FF2B5EF4-FFF2-40B4-BE49-F238E27FC236}">
                <a16:creationId xmlns:a16="http://schemas.microsoft.com/office/drawing/2014/main" id="{F43DF0D8-D6B1-4D2C-840A-5F9A5F086A84}"/>
              </a:ext>
            </a:extLst>
          </p:cNvPr>
          <p:cNvSpPr>
            <a:spLocks noGrp="1"/>
          </p:cNvSpPr>
          <p:nvPr>
            <p:ph type="body" sz="quarter" idx="24" hasCustomPrompt="1"/>
          </p:nvPr>
        </p:nvSpPr>
        <p:spPr>
          <a:xfrm>
            <a:off x="9236390" y="3613175"/>
            <a:ext cx="2630339" cy="1677273"/>
          </a:xfrm>
        </p:spPr>
        <p:txBody>
          <a:bodyPr>
            <a:normAutofit/>
          </a:bodyPr>
          <a:lstStyle>
            <a:lvl1pPr marL="0" indent="0">
              <a:lnSpc>
                <a:spcPts val="1680"/>
              </a:lnSpc>
              <a:buNone/>
              <a:defRPr sz="1300">
                <a:solidFill>
                  <a:srgbClr val="404040"/>
                </a:solidFill>
                <a:latin typeface="Montserrat ExtraLight" panose="00000300000000000000" pitchFamily="2" charset="0"/>
              </a:defRPr>
            </a:lvl1pPr>
          </a:lstStyle>
          <a:p>
            <a:pPr lvl="0"/>
            <a:r>
              <a:rPr lang="en-US" dirty="0" err="1"/>
              <a:t>Eget</a:t>
            </a:r>
            <a:r>
              <a:rPr lang="en-US" dirty="0"/>
              <a:t> sit </a:t>
            </a:r>
            <a:r>
              <a:rPr lang="en-US" dirty="0" err="1"/>
              <a:t>amet</a:t>
            </a:r>
            <a:r>
              <a:rPr lang="en-US" dirty="0"/>
              <a:t> </a:t>
            </a:r>
            <a:r>
              <a:rPr lang="en-US" dirty="0" err="1"/>
              <a:t>tellus</a:t>
            </a:r>
            <a:r>
              <a:rPr lang="en-US" dirty="0"/>
              <a:t> </a:t>
            </a:r>
            <a:r>
              <a:rPr lang="en-US" dirty="0" err="1"/>
              <a:t>cras</a:t>
            </a:r>
            <a:r>
              <a:rPr lang="en-US" dirty="0"/>
              <a:t> </a:t>
            </a:r>
            <a:r>
              <a:rPr lang="en-US" dirty="0" err="1"/>
              <a:t>adipiscing</a:t>
            </a:r>
            <a:r>
              <a:rPr lang="en-US" dirty="0"/>
              <a:t> </a:t>
            </a:r>
            <a:r>
              <a:rPr lang="en-US" dirty="0" err="1"/>
              <a:t>enim</a:t>
            </a:r>
            <a:r>
              <a:rPr lang="en-US" dirty="0"/>
              <a:t> </a:t>
            </a:r>
            <a:r>
              <a:rPr lang="en-US" dirty="0" err="1"/>
              <a:t>eu</a:t>
            </a:r>
            <a:r>
              <a:rPr lang="en-US" dirty="0"/>
              <a:t>. </a:t>
            </a:r>
            <a:r>
              <a:rPr lang="en-US" dirty="0" err="1"/>
              <a:t>Nulla</a:t>
            </a:r>
            <a:r>
              <a:rPr lang="en-US" dirty="0"/>
              <a:t> pharetra diam sit </a:t>
            </a:r>
            <a:r>
              <a:rPr lang="en-US" dirty="0" err="1"/>
              <a:t>amet</a:t>
            </a:r>
            <a:r>
              <a:rPr lang="en-US" dirty="0"/>
              <a:t> </a:t>
            </a:r>
            <a:r>
              <a:rPr lang="en-US" dirty="0" err="1"/>
              <a:t>nisl</a:t>
            </a:r>
            <a:r>
              <a:rPr lang="en-US" dirty="0"/>
              <a:t> </a:t>
            </a:r>
            <a:r>
              <a:rPr lang="en-US" dirty="0" err="1"/>
              <a:t>suscipit</a:t>
            </a:r>
            <a:r>
              <a:rPr lang="en-US" dirty="0"/>
              <a:t> </a:t>
            </a:r>
            <a:r>
              <a:rPr lang="en-US" dirty="0" err="1"/>
              <a:t>adipiscing</a:t>
            </a:r>
            <a:r>
              <a:rPr lang="en-US" dirty="0"/>
              <a:t> </a:t>
            </a:r>
            <a:r>
              <a:rPr lang="en-US" dirty="0" err="1"/>
              <a:t>bibendum</a:t>
            </a:r>
            <a:r>
              <a:rPr lang="en-US" dirty="0"/>
              <a:t>. Et </a:t>
            </a:r>
            <a:r>
              <a:rPr lang="en-US" dirty="0" err="1"/>
              <a:t>leo</a:t>
            </a:r>
            <a:r>
              <a:rPr lang="en-US" dirty="0"/>
              <a:t> </a:t>
            </a:r>
            <a:r>
              <a:rPr lang="en-US" dirty="0" err="1"/>
              <a:t>duis</a:t>
            </a:r>
            <a:r>
              <a:rPr lang="en-US" dirty="0"/>
              <a:t> </a:t>
            </a:r>
            <a:r>
              <a:rPr lang="en-US" dirty="0" err="1"/>
              <a:t>ut</a:t>
            </a:r>
            <a:r>
              <a:rPr lang="en-US" dirty="0"/>
              <a:t> diam.</a:t>
            </a:r>
            <a:endParaRPr lang="en-GB" dirty="0"/>
          </a:p>
        </p:txBody>
      </p:sp>
      <p:sp>
        <p:nvSpPr>
          <p:cNvPr id="43" name="Text Placeholder 19">
            <a:extLst>
              <a:ext uri="{FF2B5EF4-FFF2-40B4-BE49-F238E27FC236}">
                <a16:creationId xmlns:a16="http://schemas.microsoft.com/office/drawing/2014/main" id="{C72EF34C-7F23-475A-A4A6-342B15DFB63A}"/>
              </a:ext>
            </a:extLst>
          </p:cNvPr>
          <p:cNvSpPr>
            <a:spLocks noGrp="1"/>
          </p:cNvSpPr>
          <p:nvPr>
            <p:ph type="body" sz="quarter" idx="25" hasCustomPrompt="1"/>
          </p:nvPr>
        </p:nvSpPr>
        <p:spPr>
          <a:xfrm>
            <a:off x="9243815" y="2810770"/>
            <a:ext cx="2630339" cy="685717"/>
          </a:xfrm>
        </p:spPr>
        <p:txBody>
          <a:bodyPr>
            <a:noAutofit/>
          </a:bodyPr>
          <a:lstStyle>
            <a:lvl1pPr marL="0" indent="0">
              <a:buNone/>
              <a:defRPr sz="1300">
                <a:solidFill>
                  <a:srgbClr val="1E549D"/>
                </a:solidFill>
                <a:latin typeface="Montserrat" panose="00000500000000000000" pitchFamily="2" charset="0"/>
              </a:defRPr>
            </a:lvl1pPr>
          </a:lstStyle>
          <a:p>
            <a:pPr lvl="0"/>
            <a:r>
              <a:rPr lang="en-GB" dirty="0"/>
              <a:t>Fames ac </a:t>
            </a:r>
            <a:r>
              <a:rPr lang="en-GB" dirty="0" err="1"/>
              <a:t>turpis</a:t>
            </a:r>
            <a:r>
              <a:rPr lang="en-GB" dirty="0"/>
              <a:t> </a:t>
            </a:r>
            <a:r>
              <a:rPr lang="en-GB" dirty="0" err="1"/>
              <a:t>egestas</a:t>
            </a:r>
            <a:r>
              <a:rPr lang="en-GB" dirty="0"/>
              <a:t> </a:t>
            </a:r>
            <a:r>
              <a:rPr lang="en-GB" dirty="0" err="1"/>
              <a:t>maecenas</a:t>
            </a:r>
            <a:r>
              <a:rPr lang="en-GB" dirty="0"/>
              <a:t> pharetra convallis </a:t>
            </a:r>
            <a:r>
              <a:rPr lang="en-GB" dirty="0" err="1"/>
              <a:t>posuere</a:t>
            </a:r>
            <a:r>
              <a:rPr lang="en-GB" dirty="0"/>
              <a:t> </a:t>
            </a:r>
            <a:r>
              <a:rPr lang="en-GB" dirty="0" err="1"/>
              <a:t>morbi</a:t>
            </a:r>
            <a:r>
              <a:rPr lang="en-GB" dirty="0"/>
              <a:t>.</a:t>
            </a:r>
          </a:p>
        </p:txBody>
      </p:sp>
      <p:sp>
        <p:nvSpPr>
          <p:cNvPr id="44" name="Text Placeholder 19">
            <a:extLst>
              <a:ext uri="{FF2B5EF4-FFF2-40B4-BE49-F238E27FC236}">
                <a16:creationId xmlns:a16="http://schemas.microsoft.com/office/drawing/2014/main" id="{15701F56-3B87-4613-BAF2-827743E835A6}"/>
              </a:ext>
            </a:extLst>
          </p:cNvPr>
          <p:cNvSpPr>
            <a:spLocks noGrp="1"/>
          </p:cNvSpPr>
          <p:nvPr>
            <p:ph type="body" sz="quarter" idx="26" hasCustomPrompt="1"/>
          </p:nvPr>
        </p:nvSpPr>
        <p:spPr>
          <a:xfrm>
            <a:off x="9231957" y="2103482"/>
            <a:ext cx="1309786" cy="685717"/>
          </a:xfrm>
        </p:spPr>
        <p:txBody>
          <a:bodyPr>
            <a:noAutofit/>
          </a:bodyPr>
          <a:lstStyle>
            <a:lvl1pPr marL="0" indent="0">
              <a:buNone/>
              <a:defRPr sz="4400">
                <a:solidFill>
                  <a:srgbClr val="1E549D"/>
                </a:solidFill>
                <a:latin typeface="Montserrat" panose="00000500000000000000" pitchFamily="2" charset="0"/>
              </a:defRPr>
            </a:lvl1pPr>
          </a:lstStyle>
          <a:p>
            <a:pPr lvl="0"/>
            <a:r>
              <a:rPr lang="en-GB" dirty="0"/>
              <a:t>£39</a:t>
            </a:r>
          </a:p>
        </p:txBody>
      </p:sp>
    </p:spTree>
    <p:extLst>
      <p:ext uri="{BB962C8B-B14F-4D97-AF65-F5344CB8AC3E}">
        <p14:creationId xmlns:p14="http://schemas.microsoft.com/office/powerpoint/2010/main" val="274510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fade">
                                      <p:cBhvr>
                                        <p:cTn id="10" dur="500"/>
                                        <p:tgtEl>
                                          <p:spTgt spid="33">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500"/>
                                        <p:tgtEl>
                                          <p:spTgt spid="20">
                                            <p:txEl>
                                              <p:pRg st="0" end="0"/>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40">
                                            <p:txEl>
                                              <p:pRg st="0" end="0"/>
                                            </p:txEl>
                                          </p:spTgt>
                                        </p:tgtEl>
                                        <p:attrNameLst>
                                          <p:attrName>style.visibility</p:attrName>
                                        </p:attrNameLst>
                                      </p:cBhvr>
                                      <p:to>
                                        <p:strVal val="visible"/>
                                      </p:to>
                                    </p:set>
                                    <p:animEffect transition="in" filter="fade">
                                      <p:cBhvr>
                                        <p:cTn id="22" dur="500"/>
                                        <p:tgtEl>
                                          <p:spTgt spid="40">
                                            <p:txEl>
                                              <p:pRg st="0" end="0"/>
                                            </p:txEl>
                                          </p:spTgt>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39">
                                            <p:txEl>
                                              <p:pRg st="0" end="0"/>
                                            </p:txEl>
                                          </p:spTgt>
                                        </p:tgtEl>
                                        <p:attrNameLst>
                                          <p:attrName>style.visibility</p:attrName>
                                        </p:attrNameLst>
                                      </p:cBhvr>
                                      <p:to>
                                        <p:strVal val="visible"/>
                                      </p:to>
                                    </p:set>
                                    <p:animEffect transition="in" filter="fade">
                                      <p:cBhvr>
                                        <p:cTn id="25" dur="500"/>
                                        <p:tgtEl>
                                          <p:spTgt spid="39">
                                            <p:txEl>
                                              <p:pRg st="0" end="0"/>
                                            </p:txEl>
                                          </p:spTgt>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38">
                                            <p:txEl>
                                              <p:pRg st="0" end="0"/>
                                            </p:txEl>
                                          </p:spTgt>
                                        </p:tgtEl>
                                        <p:attrNameLst>
                                          <p:attrName>style.visibility</p:attrName>
                                        </p:attrNameLst>
                                      </p:cBhvr>
                                      <p:to>
                                        <p:strVal val="visible"/>
                                      </p:to>
                                    </p:set>
                                    <p:animEffect transition="in" filter="fade">
                                      <p:cBhvr>
                                        <p:cTn id="28" dur="500"/>
                                        <p:tgtEl>
                                          <p:spTgt spid="38">
                                            <p:txEl>
                                              <p:pRg st="0" end="0"/>
                                            </p:txEl>
                                          </p:spTgt>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6">
                                            <p:txEl>
                                              <p:pRg st="0" end="0"/>
                                            </p:txEl>
                                          </p:spTgt>
                                        </p:tgtEl>
                                        <p:attrNameLst>
                                          <p:attrName>style.visibility</p:attrName>
                                        </p:attrNameLst>
                                      </p:cBhvr>
                                      <p:to>
                                        <p:strVal val="visible"/>
                                      </p:to>
                                    </p:set>
                                    <p:animEffect transition="in" filter="fade">
                                      <p:cBhvr>
                                        <p:cTn id="31" dur="500"/>
                                        <p:tgtEl>
                                          <p:spTgt spid="36">
                                            <p:txEl>
                                              <p:pRg st="0" end="0"/>
                                            </p:txEl>
                                          </p:spTgt>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7">
                                            <p:txEl>
                                              <p:pRg st="0" end="0"/>
                                            </p:txEl>
                                          </p:spTgt>
                                        </p:tgtEl>
                                        <p:attrNameLst>
                                          <p:attrName>style.visibility</p:attrName>
                                        </p:attrNameLst>
                                      </p:cBhvr>
                                      <p:to>
                                        <p:strVal val="visible"/>
                                      </p:to>
                                    </p:set>
                                    <p:animEffect transition="in" filter="fade">
                                      <p:cBhvr>
                                        <p:cTn id="34" dur="500"/>
                                        <p:tgtEl>
                                          <p:spTgt spid="37">
                                            <p:txEl>
                                              <p:pRg st="0" end="0"/>
                                            </p:txEl>
                                          </p:spTgt>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35">
                                            <p:txEl>
                                              <p:pRg st="0" end="0"/>
                                            </p:txEl>
                                          </p:spTgt>
                                        </p:tgtEl>
                                        <p:attrNameLst>
                                          <p:attrName>style.visibility</p:attrName>
                                        </p:attrNameLst>
                                      </p:cBhvr>
                                      <p:to>
                                        <p:strVal val="visible"/>
                                      </p:to>
                                    </p:set>
                                    <p:animEffect transition="in" filter="fade">
                                      <p:cBhvr>
                                        <p:cTn id="37" dur="500"/>
                                        <p:tgtEl>
                                          <p:spTgt spid="35">
                                            <p:txEl>
                                              <p:pRg st="0" end="0"/>
                                            </p:txEl>
                                          </p:spTgt>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34">
                                            <p:txEl>
                                              <p:pRg st="0" end="0"/>
                                            </p:txEl>
                                          </p:spTgt>
                                        </p:tgtEl>
                                        <p:attrNameLst>
                                          <p:attrName>style.visibility</p:attrName>
                                        </p:attrNameLst>
                                      </p:cBhvr>
                                      <p:to>
                                        <p:strVal val="visible"/>
                                      </p:to>
                                    </p:set>
                                    <p:animEffect transition="in" filter="fade">
                                      <p:cBhvr>
                                        <p:cTn id="40" dur="500"/>
                                        <p:tgtEl>
                                          <p:spTgt spid="34">
                                            <p:txEl>
                                              <p:pRg st="0" end="0"/>
                                            </p:txEl>
                                          </p:spTgt>
                                        </p:tgtEl>
                                      </p:cBhvr>
                                    </p:animEffect>
                                  </p:childTnLst>
                                </p:cTn>
                              </p:par>
                              <p:par>
                                <p:cTn id="41" presetID="10" presetClass="entr" presetSubtype="0" fill="hold" grpId="0" nodeType="withEffect">
                                  <p:stCondLst>
                                    <p:cond delay="2000"/>
                                  </p:stCondLst>
                                  <p:childTnLst>
                                    <p:set>
                                      <p:cBhvr>
                                        <p:cTn id="42" dur="1" fill="hold">
                                          <p:stCondLst>
                                            <p:cond delay="0"/>
                                          </p:stCondLst>
                                        </p:cTn>
                                        <p:tgtEl>
                                          <p:spTgt spid="44">
                                            <p:txEl>
                                              <p:pRg st="0" end="0"/>
                                            </p:txEl>
                                          </p:spTgt>
                                        </p:tgtEl>
                                        <p:attrNameLst>
                                          <p:attrName>style.visibility</p:attrName>
                                        </p:attrNameLst>
                                      </p:cBhvr>
                                      <p:to>
                                        <p:strVal val="visible"/>
                                      </p:to>
                                    </p:set>
                                    <p:animEffect transition="in" filter="fade">
                                      <p:cBhvr>
                                        <p:cTn id="43" dur="500"/>
                                        <p:tgtEl>
                                          <p:spTgt spid="44">
                                            <p:txEl>
                                              <p:pRg st="0" end="0"/>
                                            </p:txEl>
                                          </p:spTgt>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43">
                                            <p:txEl>
                                              <p:pRg st="0" end="0"/>
                                            </p:txEl>
                                          </p:spTgt>
                                        </p:tgtEl>
                                        <p:attrNameLst>
                                          <p:attrName>style.visibility</p:attrName>
                                        </p:attrNameLst>
                                      </p:cBhvr>
                                      <p:to>
                                        <p:strVal val="visible"/>
                                      </p:to>
                                    </p:set>
                                    <p:animEffect transition="in" filter="fade">
                                      <p:cBhvr>
                                        <p:cTn id="46" dur="500"/>
                                        <p:tgtEl>
                                          <p:spTgt spid="43">
                                            <p:txEl>
                                              <p:pRg st="0" end="0"/>
                                            </p:txEl>
                                          </p:spTgt>
                                        </p:tgtEl>
                                      </p:cBhvr>
                                    </p:animEffect>
                                  </p:childTnLst>
                                </p:cTn>
                              </p:par>
                              <p:par>
                                <p:cTn id="47" presetID="10" presetClass="entr" presetSubtype="0" fill="hold" grpId="0" nodeType="withEffect">
                                  <p:stCondLst>
                                    <p:cond delay="2000"/>
                                  </p:stCondLst>
                                  <p:childTnLst>
                                    <p:set>
                                      <p:cBhvr>
                                        <p:cTn id="48" dur="1" fill="hold">
                                          <p:stCondLst>
                                            <p:cond delay="0"/>
                                          </p:stCondLst>
                                        </p:cTn>
                                        <p:tgtEl>
                                          <p:spTgt spid="42">
                                            <p:txEl>
                                              <p:pRg st="0" end="0"/>
                                            </p:txEl>
                                          </p:spTgt>
                                        </p:tgtEl>
                                        <p:attrNameLst>
                                          <p:attrName>style.visibility</p:attrName>
                                        </p:attrNameLst>
                                      </p:cBhvr>
                                      <p:to>
                                        <p:strVal val="visible"/>
                                      </p:to>
                                    </p:set>
                                    <p:animEffect transition="in" filter="fade">
                                      <p:cBhvr>
                                        <p:cTn id="49"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0" grpId="0" build="p">
        <p:tmplLst>
          <p:tmpl lvl="1">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3" grpId="0" build="p">
        <p:tmplLst>
          <p:tmpl lvl="1">
            <p:tnLst>
              <p:par>
                <p:cTn presetID="10" presetClass="entr" presetSubtype="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5" grpId="0" build="p">
        <p:tmplLst>
          <p:tmpl lvl="1">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34" grpId="0" build="p">
        <p:tmplLst>
          <p:tmpl lvl="1">
            <p:tnLst>
              <p:par>
                <p:cTn presetID="10" presetClass="entr" presetSubtype="0" fill="hold" nodeType="withEffect">
                  <p:stCondLst>
                    <p:cond delay="15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15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15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withEffect">
                  <p:stCondLst>
                    <p:cond delay="15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100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withEffect">
                  <p:stCondLst>
                    <p:cond delay="10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2" grpId="0" build="p">
        <p:tmplLst>
          <p:tmpl lvl="1">
            <p:tnLst>
              <p:par>
                <p:cTn presetID="10" presetClass="entr" presetSubtype="0" fill="hold" nodeType="withEffect">
                  <p:stCondLst>
                    <p:cond delay="20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20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withEffect">
                  <p:stCondLst>
                    <p:cond delay="20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text slid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CFB486B-35D0-425B-A77B-F83B40B2B853}"/>
              </a:ext>
            </a:extLst>
          </p:cNvPr>
          <p:cNvSpPr>
            <a:spLocks noGrp="1"/>
          </p:cNvSpPr>
          <p:nvPr>
            <p:ph type="body" sz="quarter" idx="11" hasCustomPrompt="1"/>
          </p:nvPr>
        </p:nvSpPr>
        <p:spPr>
          <a:xfrm>
            <a:off x="467762" y="2536655"/>
            <a:ext cx="5628238" cy="1112233"/>
          </a:xfrm>
        </p:spPr>
        <p:txBody>
          <a:bodyPr>
            <a:normAutofit/>
          </a:bodyPr>
          <a:lstStyle>
            <a:lvl1pPr marL="0" indent="0">
              <a:lnSpc>
                <a:spcPts val="1560"/>
              </a:lnSpc>
              <a:buNone/>
              <a:defRPr sz="1300">
                <a:solidFill>
                  <a:srgbClr val="404040"/>
                </a:solidFill>
                <a:latin typeface="Montserrat ExtraLight" panose="00000300000000000000" pitchFamily="2" charset="0"/>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Sem et </a:t>
            </a:r>
            <a:r>
              <a:rPr lang="en-GB" dirty="0" err="1"/>
              <a:t>tortor</a:t>
            </a:r>
            <a:r>
              <a:rPr lang="en-GB" dirty="0"/>
              <a:t> </a:t>
            </a:r>
            <a:r>
              <a:rPr lang="en-GB" dirty="0" err="1"/>
              <a:t>consequat</a:t>
            </a:r>
            <a:r>
              <a:rPr lang="en-GB" dirty="0"/>
              <a:t> id porta </a:t>
            </a:r>
            <a:r>
              <a:rPr lang="en-GB" dirty="0" err="1"/>
              <a:t>nibh</a:t>
            </a:r>
            <a:r>
              <a:rPr lang="en-GB" dirty="0"/>
              <a:t>. </a:t>
            </a:r>
            <a:r>
              <a:rPr lang="en-GB" dirty="0" err="1"/>
              <a:t>Risus</a:t>
            </a:r>
            <a:r>
              <a:rPr lang="en-GB" dirty="0"/>
              <a:t> </a:t>
            </a:r>
            <a:r>
              <a:rPr lang="en-GB" dirty="0" err="1"/>
              <a:t>nec</a:t>
            </a:r>
            <a:r>
              <a:rPr lang="en-GB" dirty="0"/>
              <a:t> </a:t>
            </a:r>
            <a:r>
              <a:rPr lang="en-GB" dirty="0" err="1"/>
              <a:t>feugiat</a:t>
            </a:r>
            <a:r>
              <a:rPr lang="en-GB" dirty="0"/>
              <a:t> in fermentum </a:t>
            </a:r>
            <a:r>
              <a:rPr lang="en-GB" dirty="0" err="1"/>
              <a:t>posuere</a:t>
            </a:r>
            <a:r>
              <a:rPr lang="en-GB" dirty="0"/>
              <a:t>. Est lorem ipsum </a:t>
            </a:r>
            <a:r>
              <a:rPr lang="en-GB" dirty="0" err="1"/>
              <a:t>dolor</a:t>
            </a:r>
            <a:r>
              <a:rPr lang="en-GB" dirty="0"/>
              <a:t> sit. </a:t>
            </a:r>
            <a:r>
              <a:rPr lang="en-GB" dirty="0" err="1"/>
              <a:t>Urna</a:t>
            </a:r>
            <a:r>
              <a:rPr lang="en-GB" dirty="0"/>
              <a:t> </a:t>
            </a:r>
            <a:r>
              <a:rPr lang="en-GB" dirty="0" err="1"/>
              <a:t>condimentum</a:t>
            </a:r>
            <a:r>
              <a:rPr lang="en-GB" dirty="0"/>
              <a:t> </a:t>
            </a:r>
            <a:r>
              <a:rPr lang="en-GB" dirty="0" err="1"/>
              <a:t>mattis</a:t>
            </a:r>
            <a:r>
              <a:rPr lang="en-GB" dirty="0"/>
              <a:t> </a:t>
            </a:r>
            <a:r>
              <a:rPr lang="en-GB" dirty="0" err="1"/>
              <a:t>pellentesque</a:t>
            </a:r>
            <a:r>
              <a:rPr lang="en-GB" dirty="0"/>
              <a:t> id. </a:t>
            </a:r>
          </a:p>
        </p:txBody>
      </p:sp>
      <p:pic>
        <p:nvPicPr>
          <p:cNvPr id="14" name="Picture 13">
            <a:extLst>
              <a:ext uri="{FF2B5EF4-FFF2-40B4-BE49-F238E27FC236}">
                <a16:creationId xmlns:a16="http://schemas.microsoft.com/office/drawing/2014/main" id="{165E0B6A-D312-412C-BE08-0EBE85D374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099" y="6470580"/>
            <a:ext cx="628720" cy="239791"/>
          </a:xfrm>
          <a:prstGeom prst="rect">
            <a:avLst/>
          </a:prstGeom>
        </p:spPr>
      </p:pic>
      <p:cxnSp>
        <p:nvCxnSpPr>
          <p:cNvPr id="15" name="Straight Connector 14">
            <a:extLst>
              <a:ext uri="{FF2B5EF4-FFF2-40B4-BE49-F238E27FC236}">
                <a16:creationId xmlns:a16="http://schemas.microsoft.com/office/drawing/2014/main" id="{D3B0B47A-25E4-4386-99B3-F6FEFB5710F0}"/>
              </a:ext>
            </a:extLst>
          </p:cNvPr>
          <p:cNvCxnSpPr>
            <a:cxnSpLocks/>
          </p:cNvCxnSpPr>
          <p:nvPr userDrawn="1"/>
        </p:nvCxnSpPr>
        <p:spPr>
          <a:xfrm>
            <a:off x="440636" y="6291608"/>
            <a:ext cx="5363816"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68279722-6B37-47D3-8871-8FEB3937E58B}"/>
              </a:ext>
            </a:extLst>
          </p:cNvPr>
          <p:cNvSpPr>
            <a:spLocks noGrp="1"/>
          </p:cNvSpPr>
          <p:nvPr>
            <p:ph type="body" sz="quarter" idx="13" hasCustomPrompt="1"/>
          </p:nvPr>
        </p:nvSpPr>
        <p:spPr>
          <a:xfrm>
            <a:off x="468313" y="1782386"/>
            <a:ext cx="4899025" cy="347662"/>
          </a:xfrm>
        </p:spPr>
        <p:txBody>
          <a:bodyPr>
            <a:noAutofit/>
          </a:bodyPr>
          <a:lstStyle>
            <a:lvl1pPr marL="0" indent="0">
              <a:buNone/>
              <a:defRPr sz="2000">
                <a:solidFill>
                  <a:srgbClr val="1E549D"/>
                </a:solidFill>
                <a:latin typeface="Montserrat" panose="00000500000000000000" pitchFamily="2" charset="0"/>
              </a:defRPr>
            </a:lvl1pPr>
          </a:lstStyle>
          <a:p>
            <a:pPr lvl="0"/>
            <a:r>
              <a:rPr lang="en-GB" dirty="0"/>
              <a:t>Title</a:t>
            </a:r>
          </a:p>
        </p:txBody>
      </p:sp>
      <p:sp>
        <p:nvSpPr>
          <p:cNvPr id="20" name="Text Placeholder 19">
            <a:extLst>
              <a:ext uri="{FF2B5EF4-FFF2-40B4-BE49-F238E27FC236}">
                <a16:creationId xmlns:a16="http://schemas.microsoft.com/office/drawing/2014/main" id="{A176293B-6D44-4A71-83CB-BE17E7FC94EC}"/>
              </a:ext>
            </a:extLst>
          </p:cNvPr>
          <p:cNvSpPr>
            <a:spLocks noGrp="1"/>
          </p:cNvSpPr>
          <p:nvPr>
            <p:ph type="body" sz="quarter" idx="14" hasCustomPrompt="1"/>
          </p:nvPr>
        </p:nvSpPr>
        <p:spPr>
          <a:xfrm>
            <a:off x="461203" y="2220053"/>
            <a:ext cx="5173663" cy="296863"/>
          </a:xfrm>
        </p:spPr>
        <p:txBody>
          <a:bodyPr>
            <a:noAutofit/>
          </a:bodyPr>
          <a:lstStyle>
            <a:lvl1pPr marL="0" indent="0">
              <a:buNone/>
              <a:defRPr sz="1300">
                <a:solidFill>
                  <a:srgbClr val="1E549D"/>
                </a:solidFill>
                <a:latin typeface="Montserrat" panose="00000500000000000000" pitchFamily="2" charset="0"/>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p>
        </p:txBody>
      </p:sp>
      <p:sp>
        <p:nvSpPr>
          <p:cNvPr id="13" name="Text Placeholder 10">
            <a:extLst>
              <a:ext uri="{FF2B5EF4-FFF2-40B4-BE49-F238E27FC236}">
                <a16:creationId xmlns:a16="http://schemas.microsoft.com/office/drawing/2014/main" id="{11484E72-3836-4AED-A55A-70A26E993F20}"/>
              </a:ext>
            </a:extLst>
          </p:cNvPr>
          <p:cNvSpPr>
            <a:spLocks noGrp="1"/>
          </p:cNvSpPr>
          <p:nvPr>
            <p:ph type="body" sz="quarter" idx="15" hasCustomPrompt="1"/>
          </p:nvPr>
        </p:nvSpPr>
        <p:spPr>
          <a:xfrm>
            <a:off x="6213755" y="2537575"/>
            <a:ext cx="5628238" cy="1112233"/>
          </a:xfrm>
        </p:spPr>
        <p:txBody>
          <a:bodyPr>
            <a:normAutofit/>
          </a:bodyPr>
          <a:lstStyle>
            <a:lvl1pPr marL="0" indent="0">
              <a:lnSpc>
                <a:spcPts val="1560"/>
              </a:lnSpc>
              <a:buNone/>
              <a:defRPr sz="1300">
                <a:solidFill>
                  <a:srgbClr val="404040"/>
                </a:solidFill>
                <a:latin typeface="Montserrat ExtraLight" panose="00000300000000000000" pitchFamily="2" charset="0"/>
              </a:defRPr>
            </a:lvl1pPr>
          </a:lstStyle>
          <a:p>
            <a:pPr lvl="0"/>
            <a:r>
              <a:rPr lang="en-GB" dirty="0" err="1"/>
              <a:t>Sed</a:t>
            </a:r>
            <a:r>
              <a:rPr lang="en-GB" dirty="0"/>
              <a:t> tempus </a:t>
            </a:r>
            <a:r>
              <a:rPr lang="en-GB" dirty="0" err="1"/>
              <a:t>urna</a:t>
            </a:r>
            <a:r>
              <a:rPr lang="en-GB" dirty="0"/>
              <a:t> et pharetra </a:t>
            </a:r>
            <a:r>
              <a:rPr lang="en-GB" dirty="0" err="1"/>
              <a:t>pharetra</a:t>
            </a:r>
            <a:r>
              <a:rPr lang="en-GB" dirty="0"/>
              <a:t> </a:t>
            </a:r>
            <a:r>
              <a:rPr lang="en-GB" dirty="0" err="1"/>
              <a:t>massa</a:t>
            </a:r>
            <a:r>
              <a:rPr lang="en-GB" dirty="0"/>
              <a:t> </a:t>
            </a:r>
            <a:r>
              <a:rPr lang="en-GB" dirty="0" err="1"/>
              <a:t>massa</a:t>
            </a:r>
            <a:r>
              <a:rPr lang="en-GB" dirty="0"/>
              <a:t>. Maecenas </a:t>
            </a:r>
            <a:r>
              <a:rPr lang="en-GB" dirty="0" err="1"/>
              <a:t>sed</a:t>
            </a:r>
            <a:r>
              <a:rPr lang="en-GB" dirty="0"/>
              <a:t> </a:t>
            </a:r>
            <a:r>
              <a:rPr lang="en-GB" dirty="0" err="1"/>
              <a:t>enim</a:t>
            </a:r>
            <a:r>
              <a:rPr lang="en-GB" dirty="0"/>
              <a:t> </a:t>
            </a:r>
            <a:r>
              <a:rPr lang="en-GB" dirty="0" err="1"/>
              <a:t>ut</a:t>
            </a:r>
            <a:r>
              <a:rPr lang="en-GB" dirty="0"/>
              <a:t> </a:t>
            </a:r>
            <a:r>
              <a:rPr lang="en-GB" dirty="0" err="1"/>
              <a:t>sem</a:t>
            </a:r>
            <a:r>
              <a:rPr lang="en-GB" dirty="0"/>
              <a:t> </a:t>
            </a:r>
            <a:r>
              <a:rPr lang="en-GB" dirty="0" err="1"/>
              <a:t>viverra</a:t>
            </a:r>
            <a:r>
              <a:rPr lang="en-GB" dirty="0"/>
              <a:t> </a:t>
            </a:r>
            <a:r>
              <a:rPr lang="en-GB" dirty="0" err="1"/>
              <a:t>aliquet</a:t>
            </a:r>
            <a:r>
              <a:rPr lang="en-GB" dirty="0"/>
              <a:t> </a:t>
            </a:r>
            <a:r>
              <a:rPr lang="en-GB" dirty="0" err="1"/>
              <a:t>eget</a:t>
            </a:r>
            <a:r>
              <a:rPr lang="en-GB" dirty="0"/>
              <a:t> sit. </a:t>
            </a:r>
            <a:r>
              <a:rPr lang="en-GB" dirty="0" err="1"/>
              <a:t>Nibh</a:t>
            </a:r>
            <a:r>
              <a:rPr lang="en-GB" dirty="0"/>
              <a:t> sit </a:t>
            </a:r>
            <a:r>
              <a:rPr lang="en-GB" dirty="0" err="1"/>
              <a:t>amet</a:t>
            </a:r>
            <a:r>
              <a:rPr lang="en-GB" dirty="0"/>
              <a:t> </a:t>
            </a:r>
            <a:r>
              <a:rPr lang="en-GB" dirty="0" err="1"/>
              <a:t>commodo</a:t>
            </a:r>
            <a:r>
              <a:rPr lang="en-GB" dirty="0"/>
              <a:t> </a:t>
            </a:r>
            <a:r>
              <a:rPr lang="en-GB" dirty="0" err="1"/>
              <a:t>nulla</a:t>
            </a:r>
            <a:r>
              <a:rPr lang="en-GB" dirty="0"/>
              <a:t> </a:t>
            </a:r>
            <a:r>
              <a:rPr lang="en-GB" dirty="0" err="1"/>
              <a:t>facilisi</a:t>
            </a:r>
            <a:r>
              <a:rPr lang="en-GB" dirty="0"/>
              <a:t> </a:t>
            </a:r>
            <a:r>
              <a:rPr lang="en-GB" dirty="0" err="1"/>
              <a:t>nullam</a:t>
            </a:r>
            <a:r>
              <a:rPr lang="en-GB" dirty="0"/>
              <a:t>. </a:t>
            </a:r>
            <a:r>
              <a:rPr lang="en-GB" dirty="0" err="1"/>
              <a:t>Tincidunt</a:t>
            </a:r>
            <a:r>
              <a:rPr lang="en-GB" dirty="0"/>
              <a:t> dui </a:t>
            </a:r>
            <a:r>
              <a:rPr lang="en-GB" dirty="0" err="1"/>
              <a:t>ut</a:t>
            </a:r>
            <a:r>
              <a:rPr lang="en-GB" dirty="0"/>
              <a:t> </a:t>
            </a:r>
            <a:r>
              <a:rPr lang="en-GB" dirty="0" err="1"/>
              <a:t>ornare</a:t>
            </a:r>
            <a:r>
              <a:rPr lang="en-GB" dirty="0"/>
              <a:t> </a:t>
            </a:r>
            <a:r>
              <a:rPr lang="en-GB" dirty="0" err="1"/>
              <a:t>lectus</a:t>
            </a:r>
            <a:r>
              <a:rPr lang="en-GB" dirty="0"/>
              <a:t> sit </a:t>
            </a:r>
            <a:r>
              <a:rPr lang="en-GB" dirty="0" err="1"/>
              <a:t>amet</a:t>
            </a:r>
            <a:r>
              <a:rPr lang="en-GB" dirty="0"/>
              <a:t> </a:t>
            </a:r>
            <a:r>
              <a:rPr lang="en-GB" dirty="0" err="1"/>
              <a:t>est</a:t>
            </a:r>
            <a:r>
              <a:rPr lang="en-GB" dirty="0"/>
              <a:t> </a:t>
            </a:r>
            <a:r>
              <a:rPr lang="en-GB" dirty="0" err="1"/>
              <a:t>placerat</a:t>
            </a:r>
            <a:r>
              <a:rPr lang="en-GB" dirty="0"/>
              <a:t>. </a:t>
            </a:r>
            <a:r>
              <a:rPr lang="en-GB" dirty="0" err="1"/>
              <a:t>Orci</a:t>
            </a:r>
            <a:r>
              <a:rPr lang="en-GB" dirty="0"/>
              <a:t> porta non pulvinar </a:t>
            </a:r>
            <a:r>
              <a:rPr lang="en-GB" dirty="0" err="1"/>
              <a:t>neque</a:t>
            </a:r>
            <a:r>
              <a:rPr lang="en-GB" dirty="0"/>
              <a:t> </a:t>
            </a:r>
            <a:r>
              <a:rPr lang="en-GB" dirty="0" err="1"/>
              <a:t>laoreet</a:t>
            </a:r>
            <a:r>
              <a:rPr lang="en-GB" dirty="0"/>
              <a:t> </a:t>
            </a:r>
            <a:r>
              <a:rPr lang="en-GB" dirty="0" err="1"/>
              <a:t>suspendisse</a:t>
            </a:r>
            <a:r>
              <a:rPr lang="en-GB" dirty="0"/>
              <a:t> </a:t>
            </a:r>
            <a:r>
              <a:rPr lang="en-GB" dirty="0" err="1"/>
              <a:t>interdum</a:t>
            </a:r>
            <a:r>
              <a:rPr lang="en-GB" dirty="0"/>
              <a:t>. </a:t>
            </a:r>
            <a:r>
              <a:rPr lang="en-GB" dirty="0" err="1"/>
              <a:t>Tempor</a:t>
            </a:r>
            <a:r>
              <a:rPr lang="en-GB" dirty="0"/>
              <a:t> </a:t>
            </a:r>
            <a:r>
              <a:rPr lang="en-GB" dirty="0" err="1"/>
              <a:t>orci</a:t>
            </a:r>
            <a:r>
              <a:rPr lang="en-GB" dirty="0"/>
              <a:t> </a:t>
            </a:r>
            <a:r>
              <a:rPr lang="en-GB" dirty="0" err="1"/>
              <a:t>dapibus</a:t>
            </a:r>
            <a:r>
              <a:rPr lang="en-GB" dirty="0"/>
              <a:t> </a:t>
            </a:r>
            <a:r>
              <a:rPr lang="en-GB" dirty="0" err="1"/>
              <a:t>ultrices</a:t>
            </a:r>
            <a:r>
              <a:rPr lang="en-GB" dirty="0"/>
              <a:t> in.</a:t>
            </a:r>
          </a:p>
        </p:txBody>
      </p:sp>
      <p:sp>
        <p:nvSpPr>
          <p:cNvPr id="17" name="Text Placeholder 12">
            <a:extLst>
              <a:ext uri="{FF2B5EF4-FFF2-40B4-BE49-F238E27FC236}">
                <a16:creationId xmlns:a16="http://schemas.microsoft.com/office/drawing/2014/main" id="{5925D0C1-259A-4D39-A64A-0437D795AF7F}"/>
              </a:ext>
            </a:extLst>
          </p:cNvPr>
          <p:cNvSpPr>
            <a:spLocks noGrp="1"/>
          </p:cNvSpPr>
          <p:nvPr>
            <p:ph type="body" sz="quarter" idx="12" hasCustomPrompt="1"/>
          </p:nvPr>
        </p:nvSpPr>
        <p:spPr>
          <a:xfrm>
            <a:off x="449345" y="3778787"/>
            <a:ext cx="4789487" cy="1380849"/>
          </a:xfrm>
        </p:spPr>
        <p:txBody>
          <a:bodyPr numCol="2">
            <a:noAutofit/>
          </a:bodyPr>
          <a:lstStyle>
            <a:lvl1pPr marL="87313" indent="-87313">
              <a:lnSpc>
                <a:spcPct val="100000"/>
              </a:lnSpc>
              <a:spcBef>
                <a:spcPts val="300"/>
              </a:spcBef>
              <a:buFont typeface="Arial" panose="020B0604020202020204" pitchFamily="34" charset="0"/>
              <a:buChar char="•"/>
              <a:defRPr sz="1200">
                <a:solidFill>
                  <a:srgbClr val="1E549D"/>
                </a:solidFill>
                <a:latin typeface="Montserrat ExtraLight" panose="00000300000000000000" pitchFamily="2" charset="0"/>
              </a:defRPr>
            </a:lvl1pPr>
            <a:lvl2pPr>
              <a:defRPr sz="1400">
                <a:latin typeface="Montserrat ExtraLight" panose="00000300000000000000" pitchFamily="2" charset="0"/>
              </a:defRPr>
            </a:lvl2pPr>
            <a:lvl3pPr>
              <a:defRPr sz="1200">
                <a:latin typeface="Montserrat ExtraLight" panose="00000300000000000000" pitchFamily="2" charset="0"/>
              </a:defRPr>
            </a:lvl3pPr>
            <a:lvl4pPr>
              <a:defRPr sz="1100">
                <a:latin typeface="Montserrat ExtraLight" panose="00000300000000000000" pitchFamily="2" charset="0"/>
              </a:defRPr>
            </a:lvl4pPr>
            <a:lvl5pPr>
              <a:defRPr sz="1100">
                <a:latin typeface="Montserrat ExtraLight" panose="00000300000000000000" pitchFamily="2" charset="0"/>
              </a:defRPr>
            </a:lvl5pPr>
          </a:lstStyle>
          <a:p>
            <a:pPr lvl="0"/>
            <a:r>
              <a:rPr lang="en-US" dirty="0"/>
              <a:t>Bullet #1</a:t>
            </a:r>
          </a:p>
          <a:p>
            <a:pPr lvl="0"/>
            <a:r>
              <a:rPr lang="en-US" dirty="0"/>
              <a:t>Bullet #2</a:t>
            </a:r>
          </a:p>
          <a:p>
            <a:pPr lvl="0"/>
            <a:r>
              <a:rPr lang="en-US" dirty="0"/>
              <a:t>Bullet #3</a:t>
            </a:r>
          </a:p>
          <a:p>
            <a:pPr lvl="0"/>
            <a:r>
              <a:rPr lang="en-US" dirty="0"/>
              <a:t>Bullet #4</a:t>
            </a:r>
          </a:p>
          <a:p>
            <a:pPr lvl="0"/>
            <a:r>
              <a:rPr lang="en-US" dirty="0"/>
              <a:t>Bullet #5</a:t>
            </a:r>
          </a:p>
        </p:txBody>
      </p:sp>
      <p:sp>
        <p:nvSpPr>
          <p:cNvPr id="19" name="Text Placeholder 12">
            <a:extLst>
              <a:ext uri="{FF2B5EF4-FFF2-40B4-BE49-F238E27FC236}">
                <a16:creationId xmlns:a16="http://schemas.microsoft.com/office/drawing/2014/main" id="{7603E07F-87DF-4250-AEEE-D121A9E8E03C}"/>
              </a:ext>
            </a:extLst>
          </p:cNvPr>
          <p:cNvSpPr>
            <a:spLocks noGrp="1"/>
          </p:cNvSpPr>
          <p:nvPr>
            <p:ph type="body" sz="quarter" idx="16" hasCustomPrompt="1"/>
          </p:nvPr>
        </p:nvSpPr>
        <p:spPr>
          <a:xfrm>
            <a:off x="6213755" y="3754947"/>
            <a:ext cx="4789487" cy="1380849"/>
          </a:xfrm>
        </p:spPr>
        <p:txBody>
          <a:bodyPr numCol="2">
            <a:noAutofit/>
          </a:bodyPr>
          <a:lstStyle>
            <a:lvl1pPr marL="87313" indent="-87313">
              <a:lnSpc>
                <a:spcPct val="100000"/>
              </a:lnSpc>
              <a:spcBef>
                <a:spcPts val="300"/>
              </a:spcBef>
              <a:buFont typeface="Arial" panose="020B0604020202020204" pitchFamily="34" charset="0"/>
              <a:buChar char="•"/>
              <a:defRPr sz="1200">
                <a:solidFill>
                  <a:srgbClr val="1E549D"/>
                </a:solidFill>
                <a:latin typeface="Montserrat ExtraLight" panose="00000300000000000000" pitchFamily="2" charset="0"/>
              </a:defRPr>
            </a:lvl1pPr>
            <a:lvl2pPr>
              <a:defRPr sz="1400">
                <a:latin typeface="Montserrat ExtraLight" panose="00000300000000000000" pitchFamily="2" charset="0"/>
              </a:defRPr>
            </a:lvl2pPr>
            <a:lvl3pPr>
              <a:defRPr sz="1200">
                <a:latin typeface="Montserrat ExtraLight" panose="00000300000000000000" pitchFamily="2" charset="0"/>
              </a:defRPr>
            </a:lvl3pPr>
            <a:lvl4pPr>
              <a:defRPr sz="1100">
                <a:latin typeface="Montserrat ExtraLight" panose="00000300000000000000" pitchFamily="2" charset="0"/>
              </a:defRPr>
            </a:lvl4pPr>
            <a:lvl5pPr>
              <a:defRPr sz="1100">
                <a:latin typeface="Montserrat ExtraLight" panose="00000300000000000000" pitchFamily="2" charset="0"/>
              </a:defRPr>
            </a:lvl5pPr>
          </a:lstStyle>
          <a:p>
            <a:pPr lvl="0"/>
            <a:r>
              <a:rPr lang="en-US" dirty="0"/>
              <a:t>Bullet #6</a:t>
            </a:r>
          </a:p>
          <a:p>
            <a:pPr lvl="0"/>
            <a:r>
              <a:rPr lang="en-US" dirty="0"/>
              <a:t>Bullet #7</a:t>
            </a:r>
          </a:p>
          <a:p>
            <a:pPr lvl="0"/>
            <a:r>
              <a:rPr lang="en-US" dirty="0"/>
              <a:t>Bullet #8</a:t>
            </a:r>
          </a:p>
          <a:p>
            <a:pPr lvl="0"/>
            <a:r>
              <a:rPr lang="en-US" dirty="0"/>
              <a:t>Bullet #9</a:t>
            </a:r>
          </a:p>
          <a:p>
            <a:pPr lvl="0"/>
            <a:r>
              <a:rPr lang="en-US" dirty="0"/>
              <a:t>Bullet #10</a:t>
            </a:r>
          </a:p>
        </p:txBody>
      </p:sp>
    </p:spTree>
    <p:extLst>
      <p:ext uri="{BB962C8B-B14F-4D97-AF65-F5344CB8AC3E}">
        <p14:creationId xmlns:p14="http://schemas.microsoft.com/office/powerpoint/2010/main" val="42028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fade">
                                      <p:cBhvr>
                                        <p:cTn id="19" dur="500"/>
                                        <p:tgtEl>
                                          <p:spTgt spid="17">
                                            <p:txEl>
                                              <p:pRg st="1" end="1"/>
                                            </p:txEl>
                                          </p:spTgt>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500"/>
                                        <p:tgtEl>
                                          <p:spTgt spid="17">
                                            <p:txEl>
                                              <p:pRg st="2" end="2"/>
                                            </p:txEl>
                                          </p:spTgt>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fade">
                                      <p:cBhvr>
                                        <p:cTn id="25" dur="500"/>
                                        <p:tgtEl>
                                          <p:spTgt spid="17">
                                            <p:txEl>
                                              <p:pRg st="3" end="3"/>
                                            </p:tx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7">
                                            <p:txEl>
                                              <p:pRg st="4" end="4"/>
                                            </p:txEl>
                                          </p:spTgt>
                                        </p:tgtEl>
                                        <p:attrNameLst>
                                          <p:attrName>style.visibility</p:attrName>
                                        </p:attrNameLst>
                                      </p:cBhvr>
                                      <p:to>
                                        <p:strVal val="visible"/>
                                      </p:to>
                                    </p:set>
                                    <p:animEffect transition="in" filter="fade">
                                      <p:cBhvr>
                                        <p:cTn id="28" dur="500"/>
                                        <p:tgtEl>
                                          <p:spTgt spid="17">
                                            <p:txEl>
                                              <p:pRg st="4" end="4"/>
                                            </p:txEl>
                                          </p:spTgt>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fade">
                                      <p:cBhvr>
                                        <p:cTn id="31" dur="500"/>
                                        <p:tgtEl>
                                          <p:spTgt spid="13">
                                            <p:txEl>
                                              <p:pRg st="0" end="0"/>
                                            </p:txEl>
                                          </p:spTgt>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fade">
                                      <p:cBhvr>
                                        <p:cTn id="34" dur="500"/>
                                        <p:tgtEl>
                                          <p:spTgt spid="19">
                                            <p:txEl>
                                              <p:pRg st="0" end="0"/>
                                            </p:txEl>
                                          </p:spTgt>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9">
                                            <p:txEl>
                                              <p:pRg st="1" end="1"/>
                                            </p:txEl>
                                          </p:spTgt>
                                        </p:tgtEl>
                                        <p:attrNameLst>
                                          <p:attrName>style.visibility</p:attrName>
                                        </p:attrNameLst>
                                      </p:cBhvr>
                                      <p:to>
                                        <p:strVal val="visible"/>
                                      </p:to>
                                    </p:set>
                                    <p:animEffect transition="in" filter="fade">
                                      <p:cBhvr>
                                        <p:cTn id="37" dur="500"/>
                                        <p:tgtEl>
                                          <p:spTgt spid="19">
                                            <p:txEl>
                                              <p:pRg st="1" end="1"/>
                                            </p:txEl>
                                          </p:spTgt>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9">
                                            <p:txEl>
                                              <p:pRg st="2" end="2"/>
                                            </p:txEl>
                                          </p:spTgt>
                                        </p:tgtEl>
                                        <p:attrNameLst>
                                          <p:attrName>style.visibility</p:attrName>
                                        </p:attrNameLst>
                                      </p:cBhvr>
                                      <p:to>
                                        <p:strVal val="visible"/>
                                      </p:to>
                                    </p:set>
                                    <p:animEffect transition="in" filter="fade">
                                      <p:cBhvr>
                                        <p:cTn id="40" dur="500"/>
                                        <p:tgtEl>
                                          <p:spTgt spid="19">
                                            <p:txEl>
                                              <p:pRg st="2" end="2"/>
                                            </p:txEl>
                                          </p:spTgt>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9">
                                            <p:txEl>
                                              <p:pRg st="3" end="3"/>
                                            </p:txEl>
                                          </p:spTgt>
                                        </p:tgtEl>
                                        <p:attrNameLst>
                                          <p:attrName>style.visibility</p:attrName>
                                        </p:attrNameLst>
                                      </p:cBhvr>
                                      <p:to>
                                        <p:strVal val="visible"/>
                                      </p:to>
                                    </p:set>
                                    <p:animEffect transition="in" filter="fade">
                                      <p:cBhvr>
                                        <p:cTn id="43" dur="500"/>
                                        <p:tgtEl>
                                          <p:spTgt spid="19">
                                            <p:txEl>
                                              <p:pRg st="3" end="3"/>
                                            </p:txEl>
                                          </p:spTgt>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19">
                                            <p:txEl>
                                              <p:pRg st="4" end="4"/>
                                            </p:txEl>
                                          </p:spTgt>
                                        </p:tgtEl>
                                        <p:attrNameLst>
                                          <p:attrName>style.visibility</p:attrName>
                                        </p:attrNameLst>
                                      </p:cBhvr>
                                      <p:to>
                                        <p:strVal val="visible"/>
                                      </p:to>
                                    </p:set>
                                    <p:animEffect transition="in" filter="fade">
                                      <p:cBhvr>
                                        <p:cTn id="46"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0" grpId="0" build="p">
        <p:tmplLst>
          <p:tmpl lvl="1">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13" grpId="0" build="p">
        <p:tmplLst>
          <p:tmpl lvl="1">
            <p:tnLst>
              <p:par>
                <p:cTn presetID="10" presetClass="entr" presetSubtype="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7" grpId="0" build="p">
        <p:tmplLst>
          <p:tmpl lvl="1">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9" grpId="0" build="p">
        <p:tmplLst>
          <p:tmpl lvl="1">
            <p:tnLst>
              <p:par>
                <p:cTn presetID="10" presetClass="entr" presetSubtype="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CFB486B-35D0-425B-A77B-F83B40B2B853}"/>
              </a:ext>
            </a:extLst>
          </p:cNvPr>
          <p:cNvSpPr>
            <a:spLocks noGrp="1"/>
          </p:cNvSpPr>
          <p:nvPr>
            <p:ph type="body" sz="quarter" idx="11" hasCustomPrompt="1"/>
          </p:nvPr>
        </p:nvSpPr>
        <p:spPr>
          <a:xfrm>
            <a:off x="467763" y="3215663"/>
            <a:ext cx="4186124" cy="1677056"/>
          </a:xfrm>
        </p:spPr>
        <p:txBody>
          <a:bodyPr>
            <a:normAutofit/>
          </a:bodyPr>
          <a:lstStyle>
            <a:lvl1pPr marL="0" indent="0">
              <a:lnSpc>
                <a:spcPts val="1560"/>
              </a:lnSpc>
              <a:buNone/>
              <a:defRPr sz="1300">
                <a:solidFill>
                  <a:srgbClr val="404040"/>
                </a:solidFill>
                <a:latin typeface="Montserrat ExtraLight" panose="00000300000000000000" pitchFamily="2" charset="0"/>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Quisque</a:t>
            </a:r>
            <a:r>
              <a:rPr lang="en-GB" dirty="0"/>
              <a:t> </a:t>
            </a:r>
            <a:r>
              <a:rPr lang="en-GB" dirty="0" err="1"/>
              <a:t>vehicula</a:t>
            </a:r>
            <a:r>
              <a:rPr lang="en-GB" dirty="0"/>
              <a:t> </a:t>
            </a:r>
            <a:r>
              <a:rPr lang="en-GB" dirty="0" err="1"/>
              <a:t>quam</a:t>
            </a:r>
            <a:r>
              <a:rPr lang="en-GB" dirty="0"/>
              <a:t> sit </a:t>
            </a:r>
            <a:r>
              <a:rPr lang="en-GB" dirty="0" err="1"/>
              <a:t>amet</a:t>
            </a:r>
            <a:r>
              <a:rPr lang="en-GB" dirty="0"/>
              <a:t> libero </a:t>
            </a:r>
            <a:r>
              <a:rPr lang="en-GB" dirty="0" err="1"/>
              <a:t>scelerisque</a:t>
            </a:r>
            <a:r>
              <a:rPr lang="en-GB" dirty="0"/>
              <a:t>, at </a:t>
            </a:r>
            <a:r>
              <a:rPr lang="en-GB" dirty="0" err="1"/>
              <a:t>sodales</a:t>
            </a:r>
            <a:r>
              <a:rPr lang="en-GB" dirty="0"/>
              <a:t> </a:t>
            </a:r>
            <a:r>
              <a:rPr lang="en-GB" dirty="0" err="1"/>
              <a:t>nisl</a:t>
            </a:r>
            <a:r>
              <a:rPr lang="en-GB" dirty="0"/>
              <a:t> </a:t>
            </a:r>
            <a:r>
              <a:rPr lang="en-GB" dirty="0" err="1"/>
              <a:t>feugiat</a:t>
            </a:r>
            <a:r>
              <a:rPr lang="en-GB" dirty="0"/>
              <a:t>. </a:t>
            </a:r>
            <a:r>
              <a:rPr lang="en-GB" dirty="0" err="1"/>
              <a:t>Aliquam</a:t>
            </a:r>
            <a:r>
              <a:rPr lang="en-GB" dirty="0"/>
              <a:t> </a:t>
            </a:r>
            <a:r>
              <a:rPr lang="en-GB" dirty="0" err="1"/>
              <a:t>vehicula</a:t>
            </a:r>
            <a:r>
              <a:rPr lang="en-GB" dirty="0"/>
              <a:t> </a:t>
            </a:r>
            <a:r>
              <a:rPr lang="en-GB" dirty="0" err="1"/>
              <a:t>purus</a:t>
            </a:r>
            <a:r>
              <a:rPr lang="en-GB" dirty="0"/>
              <a:t> ex, </a:t>
            </a:r>
            <a:r>
              <a:rPr lang="en-GB" dirty="0" err="1"/>
              <a:t>sed</a:t>
            </a:r>
            <a:r>
              <a:rPr lang="en-GB" dirty="0"/>
              <a:t> </a:t>
            </a:r>
            <a:r>
              <a:rPr lang="en-GB" dirty="0" err="1"/>
              <a:t>auctor</a:t>
            </a:r>
            <a:r>
              <a:rPr lang="en-GB" dirty="0"/>
              <a:t> ligula maximus vel. Duis </a:t>
            </a:r>
            <a:r>
              <a:rPr lang="en-GB" dirty="0" err="1"/>
              <a:t>vel</a:t>
            </a:r>
            <a:r>
              <a:rPr lang="en-GB" dirty="0"/>
              <a:t> </a:t>
            </a:r>
            <a:r>
              <a:rPr lang="en-GB" dirty="0" err="1"/>
              <a:t>purus</a:t>
            </a:r>
            <a:r>
              <a:rPr lang="en-GB" dirty="0"/>
              <a:t> vitae nisi </a:t>
            </a:r>
            <a:r>
              <a:rPr lang="en-GB" dirty="0" err="1"/>
              <a:t>aliquam</a:t>
            </a:r>
            <a:r>
              <a:rPr lang="en-GB" dirty="0"/>
              <a:t> lacinia. </a:t>
            </a:r>
            <a:r>
              <a:rPr lang="en-GB" dirty="0" err="1"/>
              <a:t>Curabitur</a:t>
            </a:r>
            <a:r>
              <a:rPr lang="en-GB" dirty="0"/>
              <a:t> </a:t>
            </a:r>
            <a:r>
              <a:rPr lang="en-GB" dirty="0" err="1"/>
              <a:t>nec</a:t>
            </a:r>
            <a:r>
              <a:rPr lang="en-GB" dirty="0"/>
              <a:t> </a:t>
            </a:r>
            <a:r>
              <a:rPr lang="en-GB" dirty="0" err="1"/>
              <a:t>metus</a:t>
            </a:r>
            <a:r>
              <a:rPr lang="en-GB" dirty="0"/>
              <a:t> </a:t>
            </a:r>
            <a:r>
              <a:rPr lang="en-GB" dirty="0" err="1"/>
              <a:t>laoreet</a:t>
            </a:r>
            <a:r>
              <a:rPr lang="en-GB" dirty="0"/>
              <a:t>, </a:t>
            </a:r>
            <a:r>
              <a:rPr lang="en-GB" dirty="0" err="1"/>
              <a:t>blandit</a:t>
            </a:r>
            <a:r>
              <a:rPr lang="en-GB" dirty="0"/>
              <a:t> </a:t>
            </a:r>
            <a:r>
              <a:rPr lang="en-GB" dirty="0" err="1"/>
              <a:t>neque</a:t>
            </a:r>
            <a:r>
              <a:rPr lang="en-GB" dirty="0"/>
              <a:t> </a:t>
            </a:r>
            <a:r>
              <a:rPr lang="en-GB" dirty="0" err="1"/>
              <a:t>quis</a:t>
            </a:r>
            <a:r>
              <a:rPr lang="en-GB" dirty="0"/>
              <a:t>, pharetra est. Ut </a:t>
            </a:r>
            <a:r>
              <a:rPr lang="en-GB" dirty="0" err="1"/>
              <a:t>tortor</a:t>
            </a:r>
            <a:r>
              <a:rPr lang="en-GB" dirty="0"/>
              <a:t> </a:t>
            </a:r>
            <a:r>
              <a:rPr lang="en-GB" dirty="0" err="1"/>
              <a:t>augue</a:t>
            </a:r>
            <a:r>
              <a:rPr lang="en-GB" dirty="0"/>
              <a:t>, </a:t>
            </a:r>
            <a:r>
              <a:rPr lang="en-GB" dirty="0" err="1"/>
              <a:t>malesuada</a:t>
            </a:r>
            <a:r>
              <a:rPr lang="en-GB" dirty="0"/>
              <a:t> a </a:t>
            </a:r>
            <a:r>
              <a:rPr lang="en-GB" dirty="0" err="1"/>
              <a:t>tortor</a:t>
            </a:r>
            <a:r>
              <a:rPr lang="en-GB" dirty="0"/>
              <a:t> in, </a:t>
            </a:r>
            <a:r>
              <a:rPr lang="en-GB" dirty="0" err="1"/>
              <a:t>pellentesque</a:t>
            </a:r>
            <a:r>
              <a:rPr lang="en-GB" dirty="0"/>
              <a:t> </a:t>
            </a:r>
            <a:r>
              <a:rPr lang="en-GB" dirty="0" err="1"/>
              <a:t>sollicitudin</a:t>
            </a:r>
            <a:r>
              <a:rPr lang="en-GB" dirty="0"/>
              <a:t> </a:t>
            </a:r>
            <a:r>
              <a:rPr lang="en-GB" dirty="0" err="1"/>
              <a:t>enim</a:t>
            </a:r>
            <a:r>
              <a:rPr lang="en-GB" dirty="0"/>
              <a:t>.</a:t>
            </a:r>
          </a:p>
        </p:txBody>
      </p:sp>
      <p:pic>
        <p:nvPicPr>
          <p:cNvPr id="14" name="Picture 13">
            <a:extLst>
              <a:ext uri="{FF2B5EF4-FFF2-40B4-BE49-F238E27FC236}">
                <a16:creationId xmlns:a16="http://schemas.microsoft.com/office/drawing/2014/main" id="{165E0B6A-D312-412C-BE08-0EBE85D374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099" y="6470580"/>
            <a:ext cx="628720" cy="239791"/>
          </a:xfrm>
          <a:prstGeom prst="rect">
            <a:avLst/>
          </a:prstGeom>
        </p:spPr>
      </p:pic>
      <p:cxnSp>
        <p:nvCxnSpPr>
          <p:cNvPr id="15" name="Straight Connector 14">
            <a:extLst>
              <a:ext uri="{FF2B5EF4-FFF2-40B4-BE49-F238E27FC236}">
                <a16:creationId xmlns:a16="http://schemas.microsoft.com/office/drawing/2014/main" id="{D3B0B47A-25E4-4386-99B3-F6FEFB5710F0}"/>
              </a:ext>
            </a:extLst>
          </p:cNvPr>
          <p:cNvCxnSpPr>
            <a:cxnSpLocks/>
          </p:cNvCxnSpPr>
          <p:nvPr userDrawn="1"/>
        </p:nvCxnSpPr>
        <p:spPr>
          <a:xfrm>
            <a:off x="440636" y="6291608"/>
            <a:ext cx="5363816"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68279722-6B37-47D3-8871-8FEB3937E58B}"/>
              </a:ext>
            </a:extLst>
          </p:cNvPr>
          <p:cNvSpPr>
            <a:spLocks noGrp="1"/>
          </p:cNvSpPr>
          <p:nvPr>
            <p:ph type="body" sz="quarter" idx="13" hasCustomPrompt="1"/>
          </p:nvPr>
        </p:nvSpPr>
        <p:spPr>
          <a:xfrm>
            <a:off x="468313" y="2192546"/>
            <a:ext cx="3667245" cy="347662"/>
          </a:xfrm>
        </p:spPr>
        <p:txBody>
          <a:bodyPr>
            <a:noAutofit/>
          </a:bodyPr>
          <a:lstStyle>
            <a:lvl1pPr marL="0" indent="0">
              <a:buNone/>
              <a:defRPr sz="2000">
                <a:solidFill>
                  <a:srgbClr val="1E549D"/>
                </a:solidFill>
                <a:latin typeface="Montserrat" panose="00000500000000000000" pitchFamily="2" charset="0"/>
              </a:defRPr>
            </a:lvl1pPr>
          </a:lstStyle>
          <a:p>
            <a:pPr lvl="0"/>
            <a:r>
              <a:rPr lang="en-GB" dirty="0"/>
              <a:t>Title</a:t>
            </a:r>
          </a:p>
        </p:txBody>
      </p:sp>
      <p:sp>
        <p:nvSpPr>
          <p:cNvPr id="20" name="Text Placeholder 19">
            <a:extLst>
              <a:ext uri="{FF2B5EF4-FFF2-40B4-BE49-F238E27FC236}">
                <a16:creationId xmlns:a16="http://schemas.microsoft.com/office/drawing/2014/main" id="{A176293B-6D44-4A71-83CB-BE17E7FC94EC}"/>
              </a:ext>
            </a:extLst>
          </p:cNvPr>
          <p:cNvSpPr>
            <a:spLocks noGrp="1"/>
          </p:cNvSpPr>
          <p:nvPr>
            <p:ph type="body" sz="quarter" idx="14" hasCustomPrompt="1"/>
          </p:nvPr>
        </p:nvSpPr>
        <p:spPr>
          <a:xfrm>
            <a:off x="461203" y="2653396"/>
            <a:ext cx="3667245" cy="466726"/>
          </a:xfrm>
        </p:spPr>
        <p:txBody>
          <a:bodyPr>
            <a:noAutofit/>
          </a:bodyPr>
          <a:lstStyle>
            <a:lvl1pPr marL="0" indent="0">
              <a:buNone/>
              <a:defRPr sz="1300">
                <a:solidFill>
                  <a:srgbClr val="1E549D"/>
                </a:solidFill>
                <a:latin typeface="Montserrat" panose="00000500000000000000" pitchFamily="2" charset="0"/>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p>
        </p:txBody>
      </p:sp>
      <p:sp>
        <p:nvSpPr>
          <p:cNvPr id="5" name="Table Placeholder 4">
            <a:extLst>
              <a:ext uri="{FF2B5EF4-FFF2-40B4-BE49-F238E27FC236}">
                <a16:creationId xmlns:a16="http://schemas.microsoft.com/office/drawing/2014/main" id="{750DF464-7175-4E75-8AD7-40BADF15F4D4}"/>
              </a:ext>
            </a:extLst>
          </p:cNvPr>
          <p:cNvSpPr>
            <a:spLocks noGrp="1"/>
          </p:cNvSpPr>
          <p:nvPr>
            <p:ph type="tbl" sz="quarter" idx="15"/>
          </p:nvPr>
        </p:nvSpPr>
        <p:spPr>
          <a:xfrm>
            <a:off x="4967785" y="1098550"/>
            <a:ext cx="6681290" cy="4285491"/>
          </a:xfrm>
        </p:spPr>
        <p:txBody>
          <a:bodyPr/>
          <a:lstStyle/>
          <a:p>
            <a:endParaRPr lang="en-GB"/>
          </a:p>
        </p:txBody>
      </p:sp>
    </p:spTree>
    <p:extLst>
      <p:ext uri="{BB962C8B-B14F-4D97-AF65-F5344CB8AC3E}">
        <p14:creationId xmlns:p14="http://schemas.microsoft.com/office/powerpoint/2010/main" val="343667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CDB221-6C23-4883-9224-58F20E7890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53536B-4F78-43F2-B6EC-DE68CFB977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1EE9A2-1376-478D-BA67-BE76140A84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39461-4E8E-483F-AD5B-EAA22BB82AA5}" type="datetimeFigureOut">
              <a:rPr lang="en-GB" smtClean="0"/>
              <a:t>08/01/2024</a:t>
            </a:fld>
            <a:endParaRPr lang="en-GB"/>
          </a:p>
        </p:txBody>
      </p:sp>
      <p:sp>
        <p:nvSpPr>
          <p:cNvPr id="5" name="Footer Placeholder 4">
            <a:extLst>
              <a:ext uri="{FF2B5EF4-FFF2-40B4-BE49-F238E27FC236}">
                <a16:creationId xmlns:a16="http://schemas.microsoft.com/office/drawing/2014/main" id="{37B34664-8E02-456E-9388-254A9081E0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5B29909-8FCF-4B69-915E-24D45A786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2DE45-9478-4F49-84A5-8AC2D3F431C7}" type="slidenum">
              <a:rPr lang="en-GB" smtClean="0"/>
              <a:t>‹#›</a:t>
            </a:fld>
            <a:endParaRPr lang="en-GB"/>
          </a:p>
        </p:txBody>
      </p:sp>
    </p:spTree>
    <p:extLst>
      <p:ext uri="{BB962C8B-B14F-4D97-AF65-F5344CB8AC3E}">
        <p14:creationId xmlns:p14="http://schemas.microsoft.com/office/powerpoint/2010/main" val="2600049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7" r:id="rId9"/>
    <p:sldLayoutId id="2147483665"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36964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png"/><Relationship Id="rId7" Type="http://schemas.openxmlformats.org/officeDocument/2006/relationships/image" Target="../media/image6.png"/><Relationship Id="rId2" Type="http://schemas.openxmlformats.org/officeDocument/2006/relationships/image" Target="../media/image34.jp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www.iso20400.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B527120-8D98-44B4-8EC7-CD45BCB8B71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23450"/>
            <a:ext cx="12245098" cy="6881450"/>
          </a:xfrm>
        </p:spPr>
      </p:pic>
      <p:sp>
        <p:nvSpPr>
          <p:cNvPr id="4" name="Title 3">
            <a:extLst>
              <a:ext uri="{FF2B5EF4-FFF2-40B4-BE49-F238E27FC236}">
                <a16:creationId xmlns:a16="http://schemas.microsoft.com/office/drawing/2014/main" id="{7EFD3292-3481-40EA-826E-40AA455BC334}"/>
              </a:ext>
            </a:extLst>
          </p:cNvPr>
          <p:cNvSpPr>
            <a:spLocks noGrp="1"/>
          </p:cNvSpPr>
          <p:nvPr>
            <p:ph type="ctrTitle"/>
          </p:nvPr>
        </p:nvSpPr>
        <p:spPr>
          <a:xfrm>
            <a:off x="465708" y="1865869"/>
            <a:ext cx="5677705" cy="3611005"/>
          </a:xfrm>
        </p:spPr>
        <p:txBody>
          <a:bodyPr/>
          <a:lstStyle/>
          <a:p>
            <a:r>
              <a:rPr lang="en-GB" sz="3200" dirty="0">
                <a:latin typeface="+mj-lt"/>
              </a:rPr>
              <a:t>Steering Group </a:t>
            </a:r>
            <a:br>
              <a:rPr lang="en-GB" sz="3200" dirty="0">
                <a:latin typeface="+mj-lt"/>
              </a:rPr>
            </a:br>
            <a:br>
              <a:rPr lang="en-GB" sz="3200" dirty="0">
                <a:latin typeface="+mj-lt"/>
              </a:rPr>
            </a:br>
            <a:r>
              <a:rPr lang="en-GB" sz="3200" dirty="0">
                <a:latin typeface="+mj-lt"/>
              </a:rPr>
              <a:t>Data Report </a:t>
            </a:r>
            <a:br>
              <a:rPr lang="en-GB" sz="3200" dirty="0">
                <a:latin typeface="+mj-lt"/>
              </a:rPr>
            </a:br>
            <a:r>
              <a:rPr lang="en-GB" sz="3200" dirty="0">
                <a:latin typeface="+mj-lt"/>
              </a:rPr>
              <a:t>Tuesday 16</a:t>
            </a:r>
            <a:r>
              <a:rPr lang="en-GB" sz="3200" baseline="30000" dirty="0">
                <a:latin typeface="+mj-lt"/>
              </a:rPr>
              <a:t>th</a:t>
            </a:r>
            <a:r>
              <a:rPr lang="en-GB" sz="3200" dirty="0">
                <a:latin typeface="+mj-lt"/>
              </a:rPr>
              <a:t> Jan 2024</a:t>
            </a:r>
            <a:br>
              <a:rPr lang="en-GB" sz="3200" dirty="0">
                <a:latin typeface="+mj-lt"/>
              </a:rPr>
            </a:br>
            <a:endParaRPr lang="en-GB" sz="3200" dirty="0">
              <a:latin typeface="+mj-lt"/>
            </a:endParaRPr>
          </a:p>
        </p:txBody>
      </p:sp>
      <p:sp>
        <p:nvSpPr>
          <p:cNvPr id="5" name="Subtitle 4">
            <a:extLst>
              <a:ext uri="{FF2B5EF4-FFF2-40B4-BE49-F238E27FC236}">
                <a16:creationId xmlns:a16="http://schemas.microsoft.com/office/drawing/2014/main" id="{859FE207-7730-4FA7-8585-C685F8D1B8F9}"/>
              </a:ext>
            </a:extLst>
          </p:cNvPr>
          <p:cNvSpPr>
            <a:spLocks noGrp="1"/>
          </p:cNvSpPr>
          <p:nvPr>
            <p:ph type="subTitle" idx="1"/>
          </p:nvPr>
        </p:nvSpPr>
        <p:spPr>
          <a:xfrm>
            <a:off x="465708" y="5657850"/>
            <a:ext cx="9144000" cy="335355"/>
          </a:xfrm>
        </p:spPr>
        <p:txBody>
          <a:bodyPr/>
          <a:lstStyle/>
          <a:p>
            <a:endParaRPr lang="en-GB" dirty="0"/>
          </a:p>
        </p:txBody>
      </p:sp>
      <p:pic>
        <p:nvPicPr>
          <p:cNvPr id="9" name="Picture 8">
            <a:extLst>
              <a:ext uri="{FF2B5EF4-FFF2-40B4-BE49-F238E27FC236}">
                <a16:creationId xmlns:a16="http://schemas.microsoft.com/office/drawing/2014/main" id="{544614B8-BD9D-41CA-B3DD-E36FE8675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216" y="5754757"/>
            <a:ext cx="1330949" cy="682112"/>
          </a:xfrm>
          <a:prstGeom prst="rect">
            <a:avLst/>
          </a:prstGeom>
        </p:spPr>
      </p:pic>
    </p:spTree>
    <p:custDataLst>
      <p:tags r:id="rId1"/>
    </p:custDataLst>
    <p:extLst>
      <p:ext uri="{BB962C8B-B14F-4D97-AF65-F5344CB8AC3E}">
        <p14:creationId xmlns:p14="http://schemas.microsoft.com/office/powerpoint/2010/main" val="21607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A703A07-E431-BEBC-6C7D-CFFBA864640B}"/>
              </a:ext>
            </a:extLst>
          </p:cNvPr>
          <p:cNvSpPr>
            <a:spLocks noGrp="1"/>
          </p:cNvSpPr>
          <p:nvPr>
            <p:ph type="pic" sz="quarter" idx="10"/>
          </p:nvPr>
        </p:nvSpPr>
        <p:spPr>
          <a:xfrm flipH="1">
            <a:off x="12353109" y="536575"/>
            <a:ext cx="45719" cy="5754688"/>
          </a:xfrm>
        </p:spPr>
        <p:txBody>
          <a:bodyPr/>
          <a:lstStyle/>
          <a:p>
            <a:endParaRPr lang="en-GB"/>
          </a:p>
        </p:txBody>
      </p:sp>
      <p:sp>
        <p:nvSpPr>
          <p:cNvPr id="3" name="Text Placeholder 2">
            <a:extLst>
              <a:ext uri="{FF2B5EF4-FFF2-40B4-BE49-F238E27FC236}">
                <a16:creationId xmlns:a16="http://schemas.microsoft.com/office/drawing/2014/main" id="{B9427D3D-3610-B525-C9DA-C1C829262EA2}"/>
              </a:ext>
            </a:extLst>
          </p:cNvPr>
          <p:cNvSpPr>
            <a:spLocks noGrp="1"/>
          </p:cNvSpPr>
          <p:nvPr>
            <p:ph type="body" sz="quarter" idx="11"/>
          </p:nvPr>
        </p:nvSpPr>
        <p:spPr/>
        <p:txBody>
          <a:bodyPr/>
          <a:lstStyle/>
          <a:p>
            <a:endParaRPr lang="en-GB" dirty="0"/>
          </a:p>
        </p:txBody>
      </p:sp>
      <p:sp>
        <p:nvSpPr>
          <p:cNvPr id="4" name="Text Placeholder 3">
            <a:extLst>
              <a:ext uri="{FF2B5EF4-FFF2-40B4-BE49-F238E27FC236}">
                <a16:creationId xmlns:a16="http://schemas.microsoft.com/office/drawing/2014/main" id="{AE092187-07EB-9864-DD44-A1E2677867FA}"/>
              </a:ext>
            </a:extLst>
          </p:cNvPr>
          <p:cNvSpPr>
            <a:spLocks noGrp="1"/>
          </p:cNvSpPr>
          <p:nvPr>
            <p:ph type="body" sz="quarter" idx="12"/>
          </p:nvPr>
        </p:nvSpPr>
        <p:spPr/>
        <p:txBody>
          <a:bodyPr/>
          <a:lstStyle/>
          <a:p>
            <a:endParaRPr lang="en-GB"/>
          </a:p>
        </p:txBody>
      </p:sp>
      <p:sp>
        <p:nvSpPr>
          <p:cNvPr id="5" name="Text Placeholder 4">
            <a:extLst>
              <a:ext uri="{FF2B5EF4-FFF2-40B4-BE49-F238E27FC236}">
                <a16:creationId xmlns:a16="http://schemas.microsoft.com/office/drawing/2014/main" id="{5499ABA7-CAE3-552D-ED25-AE28BB1B3AE1}"/>
              </a:ext>
            </a:extLst>
          </p:cNvPr>
          <p:cNvSpPr>
            <a:spLocks noGrp="1"/>
          </p:cNvSpPr>
          <p:nvPr>
            <p:ph type="body" sz="quarter" idx="13"/>
          </p:nvPr>
        </p:nvSpPr>
        <p:spPr>
          <a:xfrm>
            <a:off x="468313" y="238125"/>
            <a:ext cx="4981893" cy="1382783"/>
          </a:xfrm>
        </p:spPr>
        <p:txBody>
          <a:bodyPr/>
          <a:lstStyle/>
          <a:p>
            <a:r>
              <a:rPr lang="en-GB" dirty="0"/>
              <a:t>Mailchimp newsletters stay at around 28 % to 31 % open rates.</a:t>
            </a:r>
          </a:p>
          <a:p>
            <a:r>
              <a:rPr lang="en-GB" dirty="0"/>
              <a:t>And we are now steadily gaining more subscribers to Mailchimp </a:t>
            </a:r>
          </a:p>
        </p:txBody>
      </p:sp>
      <p:sp>
        <p:nvSpPr>
          <p:cNvPr id="6" name="Text Placeholder 5">
            <a:extLst>
              <a:ext uri="{FF2B5EF4-FFF2-40B4-BE49-F238E27FC236}">
                <a16:creationId xmlns:a16="http://schemas.microsoft.com/office/drawing/2014/main" id="{EEFDB7B6-5F31-96FA-AA23-B0000FC0853E}"/>
              </a:ext>
            </a:extLst>
          </p:cNvPr>
          <p:cNvSpPr>
            <a:spLocks noGrp="1"/>
          </p:cNvSpPr>
          <p:nvPr>
            <p:ph type="body" sz="quarter" idx="14"/>
          </p:nvPr>
        </p:nvSpPr>
        <p:spPr/>
        <p:txBody>
          <a:bodyPr/>
          <a:lstStyle/>
          <a:p>
            <a:endParaRPr lang="en-GB"/>
          </a:p>
        </p:txBody>
      </p:sp>
      <p:pic>
        <p:nvPicPr>
          <p:cNvPr id="8" name="Picture 7">
            <a:extLst>
              <a:ext uri="{FF2B5EF4-FFF2-40B4-BE49-F238E27FC236}">
                <a16:creationId xmlns:a16="http://schemas.microsoft.com/office/drawing/2014/main" id="{E87237A8-A415-1C81-5A6B-21F2E05A3FAB}"/>
              </a:ext>
            </a:extLst>
          </p:cNvPr>
          <p:cNvPicPr>
            <a:picLocks noChangeAspect="1"/>
          </p:cNvPicPr>
          <p:nvPr/>
        </p:nvPicPr>
        <p:blipFill>
          <a:blip r:embed="rId2"/>
          <a:stretch>
            <a:fillRect/>
          </a:stretch>
        </p:blipFill>
        <p:spPr>
          <a:xfrm>
            <a:off x="461203" y="1550642"/>
            <a:ext cx="11473622" cy="4840632"/>
          </a:xfrm>
          <a:prstGeom prst="rect">
            <a:avLst/>
          </a:prstGeom>
        </p:spPr>
      </p:pic>
    </p:spTree>
    <p:extLst>
      <p:ext uri="{BB962C8B-B14F-4D97-AF65-F5344CB8AC3E}">
        <p14:creationId xmlns:p14="http://schemas.microsoft.com/office/powerpoint/2010/main" val="226214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icebergs in the water&#10;&#10;Description automatically generated">
            <a:extLst>
              <a:ext uri="{FF2B5EF4-FFF2-40B4-BE49-F238E27FC236}">
                <a16:creationId xmlns:a16="http://schemas.microsoft.com/office/drawing/2014/main" id="{632F7E6D-BA11-4587-7401-AB22408F3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543" y="1839686"/>
            <a:ext cx="11353800" cy="4528458"/>
          </a:xfrm>
          <a:prstGeom prst="rect">
            <a:avLst/>
          </a:prstGeom>
        </p:spPr>
      </p:pic>
      <p:sp>
        <p:nvSpPr>
          <p:cNvPr id="8" name="TextBox 7">
            <a:extLst>
              <a:ext uri="{FF2B5EF4-FFF2-40B4-BE49-F238E27FC236}">
                <a16:creationId xmlns:a16="http://schemas.microsoft.com/office/drawing/2014/main" id="{B86F8ED2-A3BE-6FF8-0BDD-7271A34D8F5A}"/>
              </a:ext>
            </a:extLst>
          </p:cNvPr>
          <p:cNvSpPr txBox="1"/>
          <p:nvPr/>
        </p:nvSpPr>
        <p:spPr>
          <a:xfrm>
            <a:off x="657225" y="457200"/>
            <a:ext cx="10963275" cy="369332"/>
          </a:xfrm>
          <a:prstGeom prst="rect">
            <a:avLst/>
          </a:prstGeom>
          <a:noFill/>
        </p:spPr>
        <p:txBody>
          <a:bodyPr wrap="square" rtlCol="0">
            <a:spAutoFit/>
          </a:bodyPr>
          <a:lstStyle/>
          <a:p>
            <a:r>
              <a:rPr lang="en-GB" dirty="0"/>
              <a:t>In total we now have over </a:t>
            </a:r>
            <a:r>
              <a:rPr lang="en-GB" b="1" dirty="0">
                <a:solidFill>
                  <a:srgbClr val="FF0000"/>
                </a:solidFill>
              </a:rPr>
              <a:t>79,467users</a:t>
            </a:r>
            <a:r>
              <a:rPr lang="en-GB" dirty="0"/>
              <a:t> who have accessed our resources in over </a:t>
            </a:r>
            <a:r>
              <a:rPr lang="en-GB" b="1" dirty="0">
                <a:solidFill>
                  <a:srgbClr val="FF0000"/>
                </a:solidFill>
              </a:rPr>
              <a:t>99,656 sessions </a:t>
            </a:r>
            <a:r>
              <a:rPr lang="en-GB" dirty="0"/>
              <a:t>ISO20400.org </a:t>
            </a:r>
          </a:p>
        </p:txBody>
      </p:sp>
    </p:spTree>
    <p:extLst>
      <p:ext uri="{BB962C8B-B14F-4D97-AF65-F5344CB8AC3E}">
        <p14:creationId xmlns:p14="http://schemas.microsoft.com/office/powerpoint/2010/main" val="86012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0437D5-D673-4079-98C7-9122CDF53F2E}"/>
              </a:ext>
            </a:extLst>
          </p:cNvPr>
          <p:cNvSpPr/>
          <p:nvPr/>
        </p:nvSpPr>
        <p:spPr>
          <a:xfrm>
            <a:off x="680199" y="316178"/>
            <a:ext cx="6202956" cy="5250476"/>
          </a:xfrm>
          <a:prstGeom prst="rect">
            <a:avLst/>
          </a:prstGeom>
        </p:spPr>
        <p:txBody>
          <a:bodyPr wrap="square">
            <a:spAutoFit/>
          </a:bodyPr>
          <a:lstStyle/>
          <a:p>
            <a:pPr>
              <a:lnSpc>
                <a:spcPct val="107000"/>
              </a:lnSpc>
              <a:spcAft>
                <a:spcPts val="800"/>
              </a:spcAft>
            </a:pPr>
            <a:endParaRPr lang="en-GB" sz="20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latin typeface="+mj-lt"/>
                <a:ea typeface="Calibri" panose="020F0502020204030204" pitchFamily="34" charset="0"/>
                <a:cs typeface="Times New Roman" panose="02020603050405020304" pitchFamily="18" charset="0"/>
              </a:rPr>
              <a:t>Social Media engagement continues to attract more followers ….</a:t>
            </a:r>
          </a:p>
          <a:p>
            <a:pPr>
              <a:lnSpc>
                <a:spcPct val="107000"/>
              </a:lnSpc>
              <a:spcAft>
                <a:spcPts val="800"/>
              </a:spcAft>
            </a:pPr>
            <a:endParaRPr lang="en-GB" dirty="0">
              <a:latin typeface="+mj-lt"/>
              <a:ea typeface="Calibri" panose="020F0502020204030204" pitchFamily="34" charset="0"/>
              <a:cs typeface="Times New Roman" panose="02020603050405020304" pitchFamily="18" charset="0"/>
            </a:endParaRPr>
          </a:p>
          <a:p>
            <a:pPr>
              <a:lnSpc>
                <a:spcPct val="107000"/>
              </a:lnSpc>
              <a:spcAft>
                <a:spcPts val="800"/>
              </a:spcAft>
            </a:pPr>
            <a:r>
              <a:rPr lang="en-GB" dirty="0">
                <a:latin typeface="+mj-lt"/>
                <a:ea typeface="Calibri" panose="020F0502020204030204" pitchFamily="34" charset="0"/>
                <a:cs typeface="Times New Roman" panose="02020603050405020304" pitchFamily="18" charset="0"/>
              </a:rPr>
              <a:t>Our LinkedIn members have increased to 12,532 plus other LinkedIn (3,584) now making 16,116 </a:t>
            </a:r>
          </a:p>
          <a:p>
            <a:pPr>
              <a:lnSpc>
                <a:spcPct val="107000"/>
              </a:lnSpc>
              <a:spcAft>
                <a:spcPts val="800"/>
              </a:spcAft>
            </a:pPr>
            <a:endParaRPr lang="en-GB" dirty="0">
              <a:latin typeface="+mj-lt"/>
              <a:ea typeface="Calibri" panose="020F0502020204030204" pitchFamily="34" charset="0"/>
              <a:cs typeface="Times New Roman" panose="02020603050405020304" pitchFamily="18" charset="0"/>
            </a:endParaRPr>
          </a:p>
          <a:p>
            <a:pPr>
              <a:lnSpc>
                <a:spcPct val="107000"/>
              </a:lnSpc>
              <a:spcAft>
                <a:spcPts val="800"/>
              </a:spcAft>
            </a:pPr>
            <a:r>
              <a:rPr lang="en-GB" b="1" dirty="0">
                <a:latin typeface="+mj-lt"/>
                <a:ea typeface="Calibri" panose="020F0502020204030204" pitchFamily="34" charset="0"/>
                <a:cs typeface="Times New Roman" panose="02020603050405020304" pitchFamily="18" charset="0"/>
              </a:rPr>
              <a:t>X </a:t>
            </a:r>
            <a:r>
              <a:rPr lang="en-GB" dirty="0">
                <a:latin typeface="+mj-lt"/>
                <a:ea typeface="Calibri" panose="020F0502020204030204" pitchFamily="34" charset="0"/>
                <a:cs typeface="Times New Roman" panose="02020603050405020304" pitchFamily="18" charset="0"/>
              </a:rPr>
              <a:t>( was Twitter ) has increased to over 630 followers </a:t>
            </a:r>
          </a:p>
          <a:p>
            <a:pPr>
              <a:lnSpc>
                <a:spcPct val="107000"/>
              </a:lnSpc>
              <a:spcAft>
                <a:spcPts val="800"/>
              </a:spcAft>
            </a:pPr>
            <a:endParaRPr lang="en-GB" dirty="0">
              <a:latin typeface="+mj-lt"/>
              <a:ea typeface="Calibri" panose="020F0502020204030204" pitchFamily="34" charset="0"/>
              <a:cs typeface="Times New Roman" panose="02020603050405020304" pitchFamily="18" charset="0"/>
            </a:endParaRPr>
          </a:p>
          <a:p>
            <a:pPr>
              <a:lnSpc>
                <a:spcPct val="107000"/>
              </a:lnSpc>
              <a:spcAft>
                <a:spcPts val="800"/>
              </a:spcAft>
            </a:pPr>
            <a:r>
              <a:rPr lang="en-GB" dirty="0">
                <a:latin typeface="+mj-lt"/>
                <a:ea typeface="Calibri" panose="020F0502020204030204" pitchFamily="34" charset="0"/>
                <a:cs typeface="Times New Roman" panose="02020603050405020304" pitchFamily="18" charset="0"/>
              </a:rPr>
              <a:t>Our Facebook page “Sustainable Procurement” has 330 “friends” and the 27 groups that follow us collectively have almost 500,000  members in various countries around the world. </a:t>
            </a:r>
          </a:p>
          <a:p>
            <a:pPr>
              <a:lnSpc>
                <a:spcPct val="107000"/>
              </a:lnSpc>
              <a:spcAft>
                <a:spcPts val="800"/>
              </a:spcAft>
            </a:pPr>
            <a:endParaRPr lang="en-GB" dirty="0">
              <a:latin typeface="+mj-lt"/>
              <a:ea typeface="Calibri" panose="020F0502020204030204" pitchFamily="34" charset="0"/>
              <a:cs typeface="Times New Roman" panose="02020603050405020304" pitchFamily="18" charset="0"/>
            </a:endParaRP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computer&#10;&#10;Description automatically generated">
            <a:extLst>
              <a:ext uri="{FF2B5EF4-FFF2-40B4-BE49-F238E27FC236}">
                <a16:creationId xmlns:a16="http://schemas.microsoft.com/office/drawing/2014/main" id="{1351BB1A-477E-41A4-8305-017AEEA19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1" y="2476500"/>
            <a:ext cx="4714874" cy="3419475"/>
          </a:xfrm>
          <a:prstGeom prst="rect">
            <a:avLst/>
          </a:prstGeom>
        </p:spPr>
      </p:pic>
    </p:spTree>
    <p:extLst>
      <p:ext uri="{BB962C8B-B14F-4D97-AF65-F5344CB8AC3E}">
        <p14:creationId xmlns:p14="http://schemas.microsoft.com/office/powerpoint/2010/main" val="382203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screenshot of a social media post&#10;&#10;Description automatically generated">
            <a:extLst>
              <a:ext uri="{FF2B5EF4-FFF2-40B4-BE49-F238E27FC236}">
                <a16:creationId xmlns:a16="http://schemas.microsoft.com/office/drawing/2014/main" id="{8FA25E65-BB32-4E5E-B553-643B2505C4B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071" t="1781" r="3446" b="1781"/>
          <a:stretch/>
        </p:blipFill>
        <p:spPr>
          <a:xfrm>
            <a:off x="6470467" y="3041803"/>
            <a:ext cx="3012231" cy="4012139"/>
          </a:xfrm>
        </p:spPr>
      </p:pic>
      <p:sp>
        <p:nvSpPr>
          <p:cNvPr id="11" name="Text Placeholder 10">
            <a:extLst>
              <a:ext uri="{FF2B5EF4-FFF2-40B4-BE49-F238E27FC236}">
                <a16:creationId xmlns:a16="http://schemas.microsoft.com/office/drawing/2014/main" id="{B8F70C82-BFA8-40AD-B48D-72DFBC253B8E}"/>
              </a:ext>
            </a:extLst>
          </p:cNvPr>
          <p:cNvSpPr>
            <a:spLocks noGrp="1"/>
          </p:cNvSpPr>
          <p:nvPr>
            <p:ph type="body" sz="quarter" idx="13"/>
          </p:nvPr>
        </p:nvSpPr>
        <p:spPr>
          <a:xfrm>
            <a:off x="468313" y="529389"/>
            <a:ext cx="4899025" cy="604683"/>
          </a:xfrm>
        </p:spPr>
        <p:txBody>
          <a:bodyPr/>
          <a:lstStyle/>
          <a:p>
            <a:r>
              <a:rPr lang="en-GB" dirty="0">
                <a:latin typeface="+mj-lt"/>
              </a:rPr>
              <a:t>Self-Assessment Tool </a:t>
            </a:r>
          </a:p>
        </p:txBody>
      </p:sp>
      <p:sp>
        <p:nvSpPr>
          <p:cNvPr id="12" name="Text Placeholder 11">
            <a:extLst>
              <a:ext uri="{FF2B5EF4-FFF2-40B4-BE49-F238E27FC236}">
                <a16:creationId xmlns:a16="http://schemas.microsoft.com/office/drawing/2014/main" id="{A1512425-FFFC-4B32-83AC-9A6A737B0109}"/>
              </a:ext>
            </a:extLst>
          </p:cNvPr>
          <p:cNvSpPr>
            <a:spLocks noGrp="1"/>
          </p:cNvSpPr>
          <p:nvPr>
            <p:ph type="body" sz="quarter" idx="14"/>
          </p:nvPr>
        </p:nvSpPr>
        <p:spPr>
          <a:xfrm>
            <a:off x="461203" y="1212783"/>
            <a:ext cx="5173663" cy="2216218"/>
          </a:xfrm>
        </p:spPr>
        <p:txBody>
          <a:bodyPr/>
          <a:lstStyle/>
          <a:p>
            <a:pPr lvl="0">
              <a:lnSpc>
                <a:spcPts val="1560"/>
              </a:lnSpc>
            </a:pPr>
            <a:endParaRPr lang="en-GB" sz="1800" dirty="0">
              <a:solidFill>
                <a:srgbClr val="404040"/>
              </a:solidFill>
              <a:latin typeface="Montserrat ExtraLight" panose="00000300000000000000" pitchFamily="2" charset="0"/>
            </a:endParaRPr>
          </a:p>
          <a:p>
            <a:pPr lvl="0">
              <a:lnSpc>
                <a:spcPts val="1560"/>
              </a:lnSpc>
            </a:pPr>
            <a:endParaRPr lang="en-GB" sz="2000" b="1" dirty="0">
              <a:solidFill>
                <a:schemeClr val="tx1"/>
              </a:solidFill>
              <a:latin typeface="+mj-lt"/>
            </a:endParaRPr>
          </a:p>
          <a:p>
            <a:pPr lvl="0">
              <a:lnSpc>
                <a:spcPts val="1560"/>
              </a:lnSpc>
            </a:pPr>
            <a:r>
              <a:rPr lang="en-GB" sz="2000" b="1" dirty="0">
                <a:solidFill>
                  <a:schemeClr val="tx1"/>
                </a:solidFill>
                <a:latin typeface="+mj-lt"/>
              </a:rPr>
              <a:t>901 (64 more) </a:t>
            </a:r>
            <a:r>
              <a:rPr lang="en-GB" sz="2000" dirty="0">
                <a:solidFill>
                  <a:schemeClr val="tx1"/>
                </a:solidFill>
                <a:latin typeface="+mj-lt"/>
              </a:rPr>
              <a:t>organisations or individuals have taken our online self-assessment from </a:t>
            </a:r>
            <a:r>
              <a:rPr lang="en-GB" sz="2000" b="1" dirty="0">
                <a:solidFill>
                  <a:schemeClr val="tx1"/>
                </a:solidFill>
                <a:latin typeface="+mj-lt"/>
              </a:rPr>
              <a:t>63</a:t>
            </a:r>
            <a:r>
              <a:rPr lang="en-GB" sz="2000" dirty="0">
                <a:solidFill>
                  <a:schemeClr val="tx1"/>
                </a:solidFill>
                <a:latin typeface="+mj-lt"/>
              </a:rPr>
              <a:t> countries, from </a:t>
            </a:r>
            <a:r>
              <a:rPr lang="en-GB" sz="2000" b="1" dirty="0">
                <a:solidFill>
                  <a:schemeClr val="tx1"/>
                </a:solidFill>
                <a:latin typeface="+mj-lt"/>
              </a:rPr>
              <a:t>21</a:t>
            </a:r>
            <a:r>
              <a:rPr lang="en-GB" sz="2000" dirty="0">
                <a:solidFill>
                  <a:schemeClr val="tx1"/>
                </a:solidFill>
                <a:latin typeface="+mj-lt"/>
              </a:rPr>
              <a:t> sectors, from all business sizes and in </a:t>
            </a:r>
            <a:r>
              <a:rPr lang="en-GB" sz="2000" b="1" dirty="0">
                <a:solidFill>
                  <a:schemeClr val="tx1"/>
                </a:solidFill>
                <a:latin typeface="+mj-lt"/>
              </a:rPr>
              <a:t>9</a:t>
            </a:r>
            <a:r>
              <a:rPr lang="en-GB" sz="2000" dirty="0">
                <a:solidFill>
                  <a:schemeClr val="tx1"/>
                </a:solidFill>
                <a:latin typeface="+mj-lt"/>
              </a:rPr>
              <a:t> different languages. More than  half of these businesses are </a:t>
            </a:r>
            <a:r>
              <a:rPr lang="en-GB" sz="2000" b="1" dirty="0">
                <a:solidFill>
                  <a:schemeClr val="tx1"/>
                </a:solidFill>
                <a:latin typeface="+mj-lt"/>
              </a:rPr>
              <a:t>SME’s</a:t>
            </a:r>
          </a:p>
          <a:p>
            <a:pPr lvl="0">
              <a:lnSpc>
                <a:spcPts val="1560"/>
              </a:lnSpc>
            </a:pPr>
            <a:endParaRPr lang="en-GB" sz="2000" dirty="0">
              <a:solidFill>
                <a:schemeClr val="tx1"/>
              </a:solidFill>
              <a:latin typeface="+mj-lt"/>
            </a:endParaRPr>
          </a:p>
          <a:p>
            <a:pPr lvl="0">
              <a:lnSpc>
                <a:spcPts val="1560"/>
              </a:lnSpc>
            </a:pPr>
            <a:endParaRPr lang="en-GB" sz="2000" dirty="0">
              <a:solidFill>
                <a:schemeClr val="tx1"/>
              </a:solidFill>
              <a:latin typeface="+mj-lt"/>
            </a:endParaRPr>
          </a:p>
          <a:p>
            <a:pPr lvl="0">
              <a:lnSpc>
                <a:spcPts val="1560"/>
              </a:lnSpc>
            </a:pPr>
            <a:endParaRPr lang="en-GB" sz="2000" dirty="0">
              <a:solidFill>
                <a:schemeClr val="tx1"/>
              </a:solidFill>
              <a:latin typeface="+mj-lt"/>
            </a:endParaRPr>
          </a:p>
          <a:p>
            <a:pPr lvl="0">
              <a:lnSpc>
                <a:spcPts val="1560"/>
              </a:lnSpc>
            </a:pPr>
            <a:endParaRPr lang="en-GB" sz="2000" dirty="0">
              <a:solidFill>
                <a:schemeClr val="tx1"/>
              </a:solidFill>
              <a:latin typeface="+mj-lt"/>
            </a:endParaRPr>
          </a:p>
          <a:p>
            <a:pPr lvl="0">
              <a:lnSpc>
                <a:spcPts val="1560"/>
              </a:lnSpc>
            </a:pPr>
            <a:r>
              <a:rPr lang="en-GB" sz="2000" dirty="0">
                <a:solidFill>
                  <a:schemeClr val="tx1"/>
                </a:solidFill>
                <a:latin typeface="+mj-lt"/>
              </a:rPr>
              <a:t>The offline PDF has been downloaded </a:t>
            </a:r>
            <a:r>
              <a:rPr lang="en-GB" sz="2000" b="1" dirty="0">
                <a:solidFill>
                  <a:schemeClr val="tx1"/>
                </a:solidFill>
                <a:latin typeface="+mj-lt"/>
              </a:rPr>
              <a:t>794</a:t>
            </a:r>
            <a:r>
              <a:rPr lang="en-GB" sz="2000" dirty="0">
                <a:solidFill>
                  <a:schemeClr val="tx1"/>
                </a:solidFill>
                <a:latin typeface="+mj-lt"/>
              </a:rPr>
              <a:t> (</a:t>
            </a:r>
            <a:r>
              <a:rPr lang="en-GB" sz="2000" b="1" dirty="0">
                <a:solidFill>
                  <a:schemeClr val="tx1"/>
                </a:solidFill>
                <a:latin typeface="+mj-lt"/>
              </a:rPr>
              <a:t>115 more</a:t>
            </a:r>
            <a:r>
              <a:rPr lang="en-GB" sz="2000" dirty="0">
                <a:solidFill>
                  <a:schemeClr val="tx1"/>
                </a:solidFill>
                <a:latin typeface="+mj-lt"/>
              </a:rPr>
              <a:t>) times from </a:t>
            </a:r>
            <a:r>
              <a:rPr lang="en-GB" sz="2000" b="1" dirty="0">
                <a:solidFill>
                  <a:schemeClr val="tx1"/>
                </a:solidFill>
                <a:latin typeface="+mj-lt"/>
              </a:rPr>
              <a:t>9</a:t>
            </a:r>
            <a:r>
              <a:rPr lang="en-GB" sz="2000" dirty="0">
                <a:solidFill>
                  <a:schemeClr val="tx1"/>
                </a:solidFill>
                <a:latin typeface="+mj-lt"/>
              </a:rPr>
              <a:t> languages …  Arabic, Chinese, Czech, English, French, Germany, Italian, Spanish and Welsh … </a:t>
            </a:r>
          </a:p>
          <a:p>
            <a:pPr lvl="0">
              <a:lnSpc>
                <a:spcPts val="1560"/>
              </a:lnSpc>
            </a:pPr>
            <a:endParaRPr lang="en-GB" sz="2000" dirty="0">
              <a:solidFill>
                <a:schemeClr val="tx1"/>
              </a:solidFill>
              <a:latin typeface="+mj-lt"/>
            </a:endParaRPr>
          </a:p>
          <a:p>
            <a:pPr lvl="0">
              <a:lnSpc>
                <a:spcPts val="1560"/>
              </a:lnSpc>
            </a:pPr>
            <a:endParaRPr lang="en-GB" sz="2000" dirty="0">
              <a:solidFill>
                <a:srgbClr val="404040"/>
              </a:solidFill>
              <a:latin typeface="Montserrat ExtraLight" panose="00000300000000000000" pitchFamily="2" charset="0"/>
            </a:endParaRPr>
          </a:p>
        </p:txBody>
      </p:sp>
    </p:spTree>
    <p:extLst>
      <p:ext uri="{BB962C8B-B14F-4D97-AF65-F5344CB8AC3E}">
        <p14:creationId xmlns:p14="http://schemas.microsoft.com/office/powerpoint/2010/main" val="415656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2E39BD-1DB3-44CE-801F-9D8467829162}"/>
              </a:ext>
            </a:extLst>
          </p:cNvPr>
          <p:cNvSpPr txBox="1"/>
          <p:nvPr/>
        </p:nvSpPr>
        <p:spPr>
          <a:xfrm>
            <a:off x="409575" y="1567543"/>
            <a:ext cx="2276475" cy="2308324"/>
          </a:xfrm>
          <a:prstGeom prst="rect">
            <a:avLst/>
          </a:prstGeom>
          <a:noFill/>
        </p:spPr>
        <p:txBody>
          <a:bodyPr wrap="square" rtlCol="0">
            <a:spAutoFit/>
          </a:bodyPr>
          <a:lstStyle/>
          <a:p>
            <a:endParaRPr lang="en-GB" dirty="0">
              <a:latin typeface="+mj-lt"/>
            </a:endParaRPr>
          </a:p>
          <a:p>
            <a:endParaRPr lang="en-GB" dirty="0">
              <a:latin typeface="+mj-lt"/>
            </a:endParaRPr>
          </a:p>
          <a:p>
            <a:endParaRPr lang="en-GB" dirty="0">
              <a:latin typeface="+mj-lt"/>
            </a:endParaRPr>
          </a:p>
          <a:p>
            <a:r>
              <a:rPr lang="en-GB" dirty="0">
                <a:latin typeface="+mj-lt"/>
              </a:rPr>
              <a:t>Our interactive world </a:t>
            </a:r>
          </a:p>
          <a:p>
            <a:r>
              <a:rPr lang="en-GB" dirty="0">
                <a:latin typeface="+mj-lt"/>
              </a:rPr>
              <a:t>map is very popular !  </a:t>
            </a:r>
          </a:p>
          <a:p>
            <a:endParaRPr lang="en-GB" dirty="0">
              <a:latin typeface="+mj-lt"/>
            </a:endParaRPr>
          </a:p>
          <a:p>
            <a:r>
              <a:rPr lang="en-GB" dirty="0">
                <a:latin typeface="+mj-lt"/>
              </a:rPr>
              <a:t>And been used </a:t>
            </a:r>
            <a:r>
              <a:rPr lang="en-GB" b="1" dirty="0">
                <a:solidFill>
                  <a:srgbClr val="FF0000"/>
                </a:solidFill>
                <a:latin typeface="+mj-lt"/>
              </a:rPr>
              <a:t>677 </a:t>
            </a:r>
          </a:p>
          <a:p>
            <a:r>
              <a:rPr lang="en-GB" dirty="0">
                <a:latin typeface="+mj-lt"/>
              </a:rPr>
              <a:t>times so far.</a:t>
            </a:r>
          </a:p>
        </p:txBody>
      </p:sp>
      <p:pic>
        <p:nvPicPr>
          <p:cNvPr id="7" name="Picture 6">
            <a:extLst>
              <a:ext uri="{FF2B5EF4-FFF2-40B4-BE49-F238E27FC236}">
                <a16:creationId xmlns:a16="http://schemas.microsoft.com/office/drawing/2014/main" id="{6F0AFF79-2B28-401F-9341-E814C206074B}"/>
              </a:ext>
            </a:extLst>
          </p:cNvPr>
          <p:cNvPicPr>
            <a:picLocks noChangeAspect="1"/>
          </p:cNvPicPr>
          <p:nvPr/>
        </p:nvPicPr>
        <p:blipFill>
          <a:blip r:embed="rId2"/>
          <a:stretch>
            <a:fillRect/>
          </a:stretch>
        </p:blipFill>
        <p:spPr>
          <a:xfrm>
            <a:off x="2590800" y="1019174"/>
            <a:ext cx="9324975" cy="5286375"/>
          </a:xfrm>
          <a:prstGeom prst="rect">
            <a:avLst/>
          </a:prstGeom>
        </p:spPr>
      </p:pic>
    </p:spTree>
    <p:extLst>
      <p:ext uri="{BB962C8B-B14F-4D97-AF65-F5344CB8AC3E}">
        <p14:creationId xmlns:p14="http://schemas.microsoft.com/office/powerpoint/2010/main" val="300150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31205ACE-C589-49A8-BB17-723D805ED2E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19538" y="-79182"/>
            <a:ext cx="12325902" cy="6926860"/>
          </a:xfrm>
        </p:spPr>
      </p:pic>
      <p:sp>
        <p:nvSpPr>
          <p:cNvPr id="19" name="Title 18">
            <a:extLst>
              <a:ext uri="{FF2B5EF4-FFF2-40B4-BE49-F238E27FC236}">
                <a16:creationId xmlns:a16="http://schemas.microsoft.com/office/drawing/2014/main" id="{615B0CC6-DEB6-4F50-96C2-DC88D43BEE02}"/>
              </a:ext>
            </a:extLst>
          </p:cNvPr>
          <p:cNvSpPr>
            <a:spLocks noGrp="1"/>
          </p:cNvSpPr>
          <p:nvPr>
            <p:ph type="ctrTitle"/>
          </p:nvPr>
        </p:nvSpPr>
        <p:spPr>
          <a:xfrm>
            <a:off x="465708" y="1560353"/>
            <a:ext cx="5677705" cy="421557"/>
          </a:xfrm>
        </p:spPr>
        <p:txBody>
          <a:bodyPr/>
          <a:lstStyle/>
          <a:p>
            <a:r>
              <a:rPr lang="en-GB" sz="1800" dirty="0"/>
              <a:t>Thank you for your time</a:t>
            </a:r>
          </a:p>
        </p:txBody>
      </p:sp>
      <p:sp>
        <p:nvSpPr>
          <p:cNvPr id="14" name="Subtitle 13">
            <a:extLst>
              <a:ext uri="{FF2B5EF4-FFF2-40B4-BE49-F238E27FC236}">
                <a16:creationId xmlns:a16="http://schemas.microsoft.com/office/drawing/2014/main" id="{079DFCB8-53EC-417F-88B3-E6B6005C7023}"/>
              </a:ext>
            </a:extLst>
          </p:cNvPr>
          <p:cNvSpPr>
            <a:spLocks noGrp="1"/>
          </p:cNvSpPr>
          <p:nvPr>
            <p:ph type="subTitle" idx="1"/>
          </p:nvPr>
        </p:nvSpPr>
        <p:spPr>
          <a:xfrm>
            <a:off x="465708" y="2525488"/>
            <a:ext cx="3270269" cy="210935"/>
          </a:xfrm>
        </p:spPr>
        <p:txBody>
          <a:bodyPr/>
          <a:lstStyle/>
          <a:p>
            <a:r>
              <a:rPr lang="en-GB" dirty="0"/>
              <a:t>For more information please contact</a:t>
            </a:r>
          </a:p>
        </p:txBody>
      </p:sp>
      <p:sp>
        <p:nvSpPr>
          <p:cNvPr id="38" name="Text Placeholder 37">
            <a:extLst>
              <a:ext uri="{FF2B5EF4-FFF2-40B4-BE49-F238E27FC236}">
                <a16:creationId xmlns:a16="http://schemas.microsoft.com/office/drawing/2014/main" id="{535E439C-3784-4CE3-8E9C-7ACD50CD9536}"/>
              </a:ext>
            </a:extLst>
          </p:cNvPr>
          <p:cNvSpPr>
            <a:spLocks noGrp="1"/>
          </p:cNvSpPr>
          <p:nvPr>
            <p:ph type="body" sz="quarter" idx="14"/>
          </p:nvPr>
        </p:nvSpPr>
        <p:spPr>
          <a:xfrm>
            <a:off x="736566" y="2990068"/>
            <a:ext cx="4999508" cy="304455"/>
          </a:xfrm>
        </p:spPr>
        <p:txBody>
          <a:bodyPr>
            <a:normAutofit lnSpcReduction="10000"/>
          </a:bodyPr>
          <a:lstStyle/>
          <a:p>
            <a:r>
              <a:rPr lang="en-GB" dirty="0"/>
              <a:t>CaroleASmith@</a:t>
            </a:r>
            <a:r>
              <a:rPr lang="en-GB" sz="1600" dirty="0"/>
              <a:t>actionsustainability</a:t>
            </a:r>
            <a:r>
              <a:rPr lang="en-GB" dirty="0"/>
              <a:t>.com</a:t>
            </a:r>
          </a:p>
        </p:txBody>
      </p:sp>
      <p:sp>
        <p:nvSpPr>
          <p:cNvPr id="39" name="Text Placeholder 38">
            <a:extLst>
              <a:ext uri="{FF2B5EF4-FFF2-40B4-BE49-F238E27FC236}">
                <a16:creationId xmlns:a16="http://schemas.microsoft.com/office/drawing/2014/main" id="{CA54B651-8A6B-48A1-ACF2-7AF4C5E3BCE4}"/>
              </a:ext>
            </a:extLst>
          </p:cNvPr>
          <p:cNvSpPr>
            <a:spLocks noGrp="1"/>
          </p:cNvSpPr>
          <p:nvPr>
            <p:ph type="body" sz="quarter" idx="16"/>
          </p:nvPr>
        </p:nvSpPr>
        <p:spPr>
          <a:xfrm>
            <a:off x="736566" y="3473403"/>
            <a:ext cx="3193744" cy="195032"/>
          </a:xfrm>
        </p:spPr>
        <p:txBody>
          <a:bodyPr/>
          <a:lstStyle/>
          <a:p>
            <a:r>
              <a:rPr lang="en-GB" sz="1400" dirty="0"/>
              <a:t>07958 494543</a:t>
            </a:r>
            <a:endParaRPr lang="en-GB" sz="1600" dirty="0"/>
          </a:p>
        </p:txBody>
      </p:sp>
      <p:sp>
        <p:nvSpPr>
          <p:cNvPr id="40" name="Text Placeholder 39">
            <a:extLst>
              <a:ext uri="{FF2B5EF4-FFF2-40B4-BE49-F238E27FC236}">
                <a16:creationId xmlns:a16="http://schemas.microsoft.com/office/drawing/2014/main" id="{9F3F9092-F0CB-46BA-A571-1AA4225B5670}"/>
              </a:ext>
            </a:extLst>
          </p:cNvPr>
          <p:cNvSpPr>
            <a:spLocks noGrp="1"/>
          </p:cNvSpPr>
          <p:nvPr>
            <p:ph type="body" sz="quarter" idx="17"/>
          </p:nvPr>
        </p:nvSpPr>
        <p:spPr>
          <a:xfrm>
            <a:off x="656227" y="3903726"/>
            <a:ext cx="3079750" cy="324819"/>
          </a:xfrm>
        </p:spPr>
        <p:txBody>
          <a:bodyPr/>
          <a:lstStyle/>
          <a:p>
            <a:r>
              <a:rPr lang="en-GB" dirty="0"/>
              <a:t>  </a:t>
            </a:r>
            <a:r>
              <a:rPr lang="en-GB" sz="1400" dirty="0"/>
              <a:t>ISO </a:t>
            </a:r>
            <a:r>
              <a:rPr lang="en-GB" sz="1600" dirty="0"/>
              <a:t>Twenty-Four-Hundred</a:t>
            </a:r>
          </a:p>
        </p:txBody>
      </p:sp>
      <p:sp>
        <p:nvSpPr>
          <p:cNvPr id="41" name="Text Placeholder 40">
            <a:extLst>
              <a:ext uri="{FF2B5EF4-FFF2-40B4-BE49-F238E27FC236}">
                <a16:creationId xmlns:a16="http://schemas.microsoft.com/office/drawing/2014/main" id="{7DE7E850-800F-45F8-9BA6-616E9F66BE50}"/>
              </a:ext>
            </a:extLst>
          </p:cNvPr>
          <p:cNvSpPr>
            <a:spLocks noGrp="1"/>
          </p:cNvSpPr>
          <p:nvPr>
            <p:ph type="body" sz="quarter" idx="18"/>
          </p:nvPr>
        </p:nvSpPr>
        <p:spPr>
          <a:xfrm>
            <a:off x="721905" y="4385541"/>
            <a:ext cx="3079750" cy="281110"/>
          </a:xfrm>
        </p:spPr>
        <p:txBody>
          <a:bodyPr/>
          <a:lstStyle/>
          <a:p>
            <a:r>
              <a:rPr lang="en-GB" sz="1400" dirty="0"/>
              <a:t>@ISO_</a:t>
            </a:r>
            <a:r>
              <a:rPr lang="en-GB" sz="1600" dirty="0"/>
              <a:t>20400</a:t>
            </a:r>
          </a:p>
        </p:txBody>
      </p:sp>
      <p:pic>
        <p:nvPicPr>
          <p:cNvPr id="13" name="Picture 12">
            <a:extLst>
              <a:ext uri="{FF2B5EF4-FFF2-40B4-BE49-F238E27FC236}">
                <a16:creationId xmlns:a16="http://schemas.microsoft.com/office/drawing/2014/main" id="{0E7789D4-2810-40D5-9829-9D4A6D304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16" y="5754757"/>
            <a:ext cx="1330949" cy="682112"/>
          </a:xfrm>
          <a:prstGeom prst="rect">
            <a:avLst/>
          </a:prstGeom>
        </p:spPr>
      </p:pic>
      <p:pic>
        <p:nvPicPr>
          <p:cNvPr id="26" name="Picture 25" descr="A close up of a logo&#10;&#10;Description automatically generated">
            <a:extLst>
              <a:ext uri="{FF2B5EF4-FFF2-40B4-BE49-F238E27FC236}">
                <a16:creationId xmlns:a16="http://schemas.microsoft.com/office/drawing/2014/main" id="{ACEE1919-2BC8-4848-BDB0-F0F3C92C5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30" y="3084766"/>
            <a:ext cx="128672" cy="96504"/>
          </a:xfrm>
          <a:prstGeom prst="rect">
            <a:avLst/>
          </a:prstGeom>
        </p:spPr>
      </p:pic>
      <p:pic>
        <p:nvPicPr>
          <p:cNvPr id="27" name="Picture 26" descr="A close up of a logo&#10;&#10;Description automatically generated">
            <a:extLst>
              <a:ext uri="{FF2B5EF4-FFF2-40B4-BE49-F238E27FC236}">
                <a16:creationId xmlns:a16="http://schemas.microsoft.com/office/drawing/2014/main" id="{BC4EE8C3-799E-42A4-8DEB-9DEA248C6F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914" y="3497860"/>
            <a:ext cx="136433" cy="136433"/>
          </a:xfrm>
          <a:prstGeom prst="rect">
            <a:avLst/>
          </a:prstGeom>
        </p:spPr>
      </p:pic>
      <p:pic>
        <p:nvPicPr>
          <p:cNvPr id="28" name="Picture 27" descr="A close up of a logo&#10;&#10;Description automatically generated">
            <a:extLst>
              <a:ext uri="{FF2B5EF4-FFF2-40B4-BE49-F238E27FC236}">
                <a16:creationId xmlns:a16="http://schemas.microsoft.com/office/drawing/2014/main" id="{BBA8EB64-A309-4A4F-A53D-E897EE46BE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914" y="3996360"/>
            <a:ext cx="146304" cy="146304"/>
          </a:xfrm>
          <a:prstGeom prst="rect">
            <a:avLst/>
          </a:prstGeom>
        </p:spPr>
      </p:pic>
      <p:pic>
        <p:nvPicPr>
          <p:cNvPr id="29" name="Picture 28" descr="A close up of a logo&#10;&#10;Description automatically generated">
            <a:extLst>
              <a:ext uri="{FF2B5EF4-FFF2-40B4-BE49-F238E27FC236}">
                <a16:creationId xmlns:a16="http://schemas.microsoft.com/office/drawing/2014/main" id="{C2A5280B-656E-42EE-8D27-5575EC1A72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023" y="4474275"/>
            <a:ext cx="136408" cy="112570"/>
          </a:xfrm>
          <a:prstGeom prst="rect">
            <a:avLst/>
          </a:prstGeom>
        </p:spPr>
      </p:pic>
      <p:grpSp>
        <p:nvGrpSpPr>
          <p:cNvPr id="30" name="Group 29">
            <a:extLst>
              <a:ext uri="{FF2B5EF4-FFF2-40B4-BE49-F238E27FC236}">
                <a16:creationId xmlns:a16="http://schemas.microsoft.com/office/drawing/2014/main" id="{78DCE51E-73F3-4DAA-B842-522E7E8C8E38}"/>
              </a:ext>
            </a:extLst>
          </p:cNvPr>
          <p:cNvGrpSpPr/>
          <p:nvPr/>
        </p:nvGrpSpPr>
        <p:grpSpPr>
          <a:xfrm>
            <a:off x="565914" y="5051426"/>
            <a:ext cx="1617326" cy="246221"/>
            <a:chOff x="565914" y="4348602"/>
            <a:chExt cx="1617326" cy="246221"/>
          </a:xfrm>
        </p:grpSpPr>
        <p:sp>
          <p:nvSpPr>
            <p:cNvPr id="31" name="Rectangle: Rounded Corners 30">
              <a:extLst>
                <a:ext uri="{FF2B5EF4-FFF2-40B4-BE49-F238E27FC236}">
                  <a16:creationId xmlns:a16="http://schemas.microsoft.com/office/drawing/2014/main" id="{CEA22371-DD8E-4463-9CFC-C69402FDFE7B}"/>
                </a:ext>
              </a:extLst>
            </p:cNvPr>
            <p:cNvSpPr/>
            <p:nvPr userDrawn="1"/>
          </p:nvSpPr>
          <p:spPr>
            <a:xfrm>
              <a:off x="565914" y="4349048"/>
              <a:ext cx="1617326" cy="238304"/>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900" dirty="0">
                <a:latin typeface="Montserrat" panose="00000500000000000000" pitchFamily="2" charset="0"/>
              </a:endParaRPr>
            </a:p>
          </p:txBody>
        </p:sp>
        <p:sp>
          <p:nvSpPr>
            <p:cNvPr id="32" name="TextBox 31">
              <a:extLst>
                <a:ext uri="{FF2B5EF4-FFF2-40B4-BE49-F238E27FC236}">
                  <a16:creationId xmlns:a16="http://schemas.microsoft.com/office/drawing/2014/main" id="{30B5B5E3-D023-45C9-B1F8-E0B2B0B4B323}"/>
                </a:ext>
              </a:extLst>
            </p:cNvPr>
            <p:cNvSpPr txBox="1"/>
            <p:nvPr userDrawn="1"/>
          </p:nvSpPr>
          <p:spPr>
            <a:xfrm>
              <a:off x="619235" y="4348602"/>
              <a:ext cx="140912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Montserrat Medium" panose="00000600000000000000" pitchFamily="2" charset="0"/>
                </a:rPr>
                <a:t>www.iso20400.org</a:t>
              </a:r>
            </a:p>
          </p:txBody>
        </p:sp>
        <p:pic>
          <p:nvPicPr>
            <p:cNvPr id="33" name="Picture 32" descr="A close up of a logo&#10;&#10;Description automatically generated">
              <a:extLst>
                <a:ext uri="{FF2B5EF4-FFF2-40B4-BE49-F238E27FC236}">
                  <a16:creationId xmlns:a16="http://schemas.microsoft.com/office/drawing/2014/main" id="{BF5D14FB-93A1-4EB7-949B-77BAF6D6C3B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79538" y="4418319"/>
              <a:ext cx="63445" cy="95843"/>
            </a:xfrm>
            <a:prstGeom prst="rect">
              <a:avLst/>
            </a:prstGeom>
          </p:spPr>
        </p:pic>
      </p:grpSp>
      <p:sp>
        <p:nvSpPr>
          <p:cNvPr id="2" name="Rectangle 1">
            <a:hlinkClick r:id="rId9"/>
            <a:extLst>
              <a:ext uri="{FF2B5EF4-FFF2-40B4-BE49-F238E27FC236}">
                <a16:creationId xmlns:a16="http://schemas.microsoft.com/office/drawing/2014/main" id="{6D12E003-126D-4208-930E-420BEE590633}"/>
              </a:ext>
            </a:extLst>
          </p:cNvPr>
          <p:cNvSpPr/>
          <p:nvPr/>
        </p:nvSpPr>
        <p:spPr>
          <a:xfrm>
            <a:off x="483515" y="5051426"/>
            <a:ext cx="16173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5356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5A106B-65E4-44AC-8588-0EAC35EA73D5}"/>
              </a:ext>
            </a:extLst>
          </p:cNvPr>
          <p:cNvPicPr>
            <a:picLocks noChangeAspect="1"/>
          </p:cNvPicPr>
          <p:nvPr/>
        </p:nvPicPr>
        <p:blipFill>
          <a:blip r:embed="rId2"/>
          <a:stretch>
            <a:fillRect/>
          </a:stretch>
        </p:blipFill>
        <p:spPr>
          <a:xfrm>
            <a:off x="4833256" y="0"/>
            <a:ext cx="7358744" cy="6858000"/>
          </a:xfrm>
          <a:prstGeom prst="rect">
            <a:avLst/>
          </a:prstGeom>
        </p:spPr>
      </p:pic>
      <p:sp>
        <p:nvSpPr>
          <p:cNvPr id="5" name="TextBox 4">
            <a:extLst>
              <a:ext uri="{FF2B5EF4-FFF2-40B4-BE49-F238E27FC236}">
                <a16:creationId xmlns:a16="http://schemas.microsoft.com/office/drawing/2014/main" id="{5E936C18-AE19-42EB-AF54-2FF0657C93B1}"/>
              </a:ext>
            </a:extLst>
          </p:cNvPr>
          <p:cNvSpPr txBox="1"/>
          <p:nvPr/>
        </p:nvSpPr>
        <p:spPr>
          <a:xfrm>
            <a:off x="276225" y="1257300"/>
            <a:ext cx="4152900" cy="3847207"/>
          </a:xfrm>
          <a:prstGeom prst="rect">
            <a:avLst/>
          </a:prstGeom>
          <a:noFill/>
        </p:spPr>
        <p:txBody>
          <a:bodyPr wrap="square">
            <a:spAutoFit/>
          </a:bodyPr>
          <a:lstStyle/>
          <a:p>
            <a:r>
              <a:rPr lang="en-GB" sz="2800" dirty="0">
                <a:latin typeface="+mj-lt"/>
              </a:rPr>
              <a:t>Our mission statement … </a:t>
            </a:r>
          </a:p>
          <a:p>
            <a:endParaRPr lang="en-GB" dirty="0">
              <a:latin typeface="+mj-lt"/>
            </a:endParaRPr>
          </a:p>
          <a:p>
            <a:endParaRPr lang="en-GB" dirty="0">
              <a:latin typeface="+mj-lt"/>
            </a:endParaRPr>
          </a:p>
          <a:p>
            <a:r>
              <a:rPr lang="en-GB" dirty="0">
                <a:latin typeface="+mj-lt"/>
              </a:rPr>
              <a:t>ISO20400.org is a not-for-profit, free to access platform which aims to develop a global community of practice around ISO 20400 and sustainable procurement.</a:t>
            </a:r>
          </a:p>
          <a:p>
            <a:endParaRPr lang="en-GB" dirty="0">
              <a:latin typeface="+mj-lt"/>
            </a:endParaRPr>
          </a:p>
          <a:p>
            <a:endParaRPr lang="en-GB" dirty="0">
              <a:latin typeface="+mj-lt"/>
            </a:endParaRPr>
          </a:p>
          <a:p>
            <a:r>
              <a:rPr lang="en-GB" dirty="0">
                <a:latin typeface="+mj-lt"/>
              </a:rPr>
              <a:t>Thank you for supporting us !</a:t>
            </a:r>
          </a:p>
          <a:p>
            <a:endParaRPr lang="en-GB" dirty="0">
              <a:latin typeface="+mj-lt"/>
            </a:endParaRPr>
          </a:p>
          <a:p>
            <a:endParaRPr lang="en-GB" dirty="0">
              <a:latin typeface="+mj-lt"/>
            </a:endParaRPr>
          </a:p>
          <a:p>
            <a:endParaRPr lang="en-GB" dirty="0">
              <a:latin typeface="+mj-lt"/>
            </a:endParaRPr>
          </a:p>
        </p:txBody>
      </p:sp>
    </p:spTree>
    <p:extLst>
      <p:ext uri="{BB962C8B-B14F-4D97-AF65-F5344CB8AC3E}">
        <p14:creationId xmlns:p14="http://schemas.microsoft.com/office/powerpoint/2010/main" val="357549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9B6A84-3390-B7E7-D991-2CCE673EB597}"/>
              </a:ext>
            </a:extLst>
          </p:cNvPr>
          <p:cNvSpPr>
            <a:spLocks noGrp="1"/>
          </p:cNvSpPr>
          <p:nvPr>
            <p:ph type="body" sz="quarter" idx="13"/>
          </p:nvPr>
        </p:nvSpPr>
        <p:spPr>
          <a:xfrm>
            <a:off x="468313" y="552450"/>
            <a:ext cx="4899025" cy="476250"/>
          </a:xfrm>
        </p:spPr>
        <p:txBody>
          <a:bodyPr/>
          <a:lstStyle/>
          <a:p>
            <a:r>
              <a:rPr lang="en-GB" dirty="0"/>
              <a:t>We are still doing all of this </a:t>
            </a:r>
          </a:p>
        </p:txBody>
      </p:sp>
      <p:graphicFrame>
        <p:nvGraphicFramePr>
          <p:cNvPr id="2" name="Table 3">
            <a:extLst>
              <a:ext uri="{FF2B5EF4-FFF2-40B4-BE49-F238E27FC236}">
                <a16:creationId xmlns:a16="http://schemas.microsoft.com/office/drawing/2014/main" id="{11A4E65D-A7E5-867D-D94B-E283B24EB6FC}"/>
              </a:ext>
            </a:extLst>
          </p:cNvPr>
          <p:cNvGraphicFramePr>
            <a:graphicFrameLocks noGrp="1"/>
          </p:cNvGraphicFramePr>
          <p:nvPr>
            <p:extLst>
              <p:ext uri="{D42A27DB-BD31-4B8C-83A1-F6EECF244321}">
                <p14:modId xmlns:p14="http://schemas.microsoft.com/office/powerpoint/2010/main" val="1785243751"/>
              </p:ext>
            </p:extLst>
          </p:nvPr>
        </p:nvGraphicFramePr>
        <p:xfrm>
          <a:off x="423103" y="885825"/>
          <a:ext cx="11114088" cy="5557351"/>
        </p:xfrm>
        <a:graphic>
          <a:graphicData uri="http://schemas.openxmlformats.org/drawingml/2006/table">
            <a:tbl>
              <a:tblPr firstRow="1" bandRow="1">
                <a:tableStyleId>{5C22544A-7EE6-4342-B048-85BDC9FD1C3A}</a:tableStyleId>
              </a:tblPr>
              <a:tblGrid>
                <a:gridCol w="2297808">
                  <a:extLst>
                    <a:ext uri="{9D8B030D-6E8A-4147-A177-3AD203B41FA5}">
                      <a16:colId xmlns:a16="http://schemas.microsoft.com/office/drawing/2014/main" val="3732214159"/>
                    </a:ext>
                  </a:extLst>
                </a:gridCol>
                <a:gridCol w="2775014">
                  <a:extLst>
                    <a:ext uri="{9D8B030D-6E8A-4147-A177-3AD203B41FA5}">
                      <a16:colId xmlns:a16="http://schemas.microsoft.com/office/drawing/2014/main" val="3421741429"/>
                    </a:ext>
                  </a:extLst>
                </a:gridCol>
                <a:gridCol w="6041266">
                  <a:extLst>
                    <a:ext uri="{9D8B030D-6E8A-4147-A177-3AD203B41FA5}">
                      <a16:colId xmlns:a16="http://schemas.microsoft.com/office/drawing/2014/main" val="2287046555"/>
                    </a:ext>
                  </a:extLst>
                </a:gridCol>
              </a:tblGrid>
              <a:tr h="799393">
                <a:tc>
                  <a:txBody>
                    <a:bodyPr/>
                    <a:lstStyle/>
                    <a:p>
                      <a:r>
                        <a:rPr lang="en-GB" dirty="0"/>
                        <a:t>Who</a:t>
                      </a:r>
                    </a:p>
                  </a:txBody>
                  <a:tcPr/>
                </a:tc>
                <a:tc>
                  <a:txBody>
                    <a:bodyPr/>
                    <a:lstStyle/>
                    <a:p>
                      <a:r>
                        <a:rPr lang="en-GB" dirty="0"/>
                        <a:t>How</a:t>
                      </a:r>
                    </a:p>
                  </a:txBody>
                  <a:tcPr/>
                </a:tc>
                <a:tc>
                  <a:txBody>
                    <a:bodyPr/>
                    <a:lstStyle/>
                    <a:p>
                      <a:r>
                        <a:rPr lang="en-GB" dirty="0"/>
                        <a:t>Progress</a:t>
                      </a:r>
                    </a:p>
                  </a:txBody>
                  <a:tcPr/>
                </a:tc>
                <a:extLst>
                  <a:ext uri="{0D108BD9-81ED-4DB2-BD59-A6C34878D82A}">
                    <a16:rowId xmlns:a16="http://schemas.microsoft.com/office/drawing/2014/main" val="669598125"/>
                  </a:ext>
                </a:extLst>
              </a:tr>
              <a:tr h="1447334">
                <a:tc>
                  <a:txBody>
                    <a:bodyPr/>
                    <a:lstStyle/>
                    <a:p>
                      <a:r>
                        <a:rPr lang="en-GB" sz="1400" dirty="0"/>
                        <a:t>Targeting Procurement and sustainability professionals </a:t>
                      </a:r>
                    </a:p>
                  </a:txBody>
                  <a:tcPr/>
                </a:tc>
                <a:tc>
                  <a:txBody>
                    <a:bodyPr/>
                    <a:lstStyle/>
                    <a:p>
                      <a:r>
                        <a:rPr lang="en-GB" sz="1400" dirty="0"/>
                        <a:t>1:1 engagement, social media, events, marketing</a:t>
                      </a:r>
                    </a:p>
                  </a:txBody>
                  <a:tcPr/>
                </a:tc>
                <a:tc>
                  <a:txBody>
                    <a:bodyPr/>
                    <a:lstStyle/>
                    <a:p>
                      <a:r>
                        <a:rPr lang="en-GB" sz="1400" b="1" dirty="0"/>
                        <a:t>Growth Agency is attracting more users to the website from 12 prioritised countries</a:t>
                      </a:r>
                      <a:r>
                        <a:rPr lang="en-GB" sz="1400" dirty="0"/>
                        <a:t>.</a:t>
                      </a:r>
                    </a:p>
                    <a:p>
                      <a:r>
                        <a:rPr lang="en-GB" sz="1400" b="1" dirty="0"/>
                        <a:t>We are using Mailchimp newsletters</a:t>
                      </a:r>
                    </a:p>
                    <a:p>
                      <a:r>
                        <a:rPr lang="en-GB" sz="1400" b="1" dirty="0"/>
                        <a:t>We are refining what is promoted</a:t>
                      </a:r>
                    </a:p>
                    <a:p>
                      <a:r>
                        <a:rPr lang="en-GB" sz="1400" b="1" dirty="0"/>
                        <a:t>We use social media weekly</a:t>
                      </a:r>
                    </a:p>
                    <a:p>
                      <a:r>
                        <a:rPr lang="en-GB" sz="1400" b="1" dirty="0"/>
                        <a:t>We are creating podcasts weekly</a:t>
                      </a:r>
                    </a:p>
                    <a:p>
                      <a:endParaRPr lang="en-GB" sz="1400" b="1" dirty="0"/>
                    </a:p>
                  </a:txBody>
                  <a:tcPr/>
                </a:tc>
                <a:extLst>
                  <a:ext uri="{0D108BD9-81ED-4DB2-BD59-A6C34878D82A}">
                    <a16:rowId xmlns:a16="http://schemas.microsoft.com/office/drawing/2014/main" val="946972319"/>
                  </a:ext>
                </a:extLst>
              </a:tr>
              <a:tr h="862833">
                <a:tc>
                  <a:txBody>
                    <a:bodyPr/>
                    <a:lstStyle/>
                    <a:p>
                      <a:r>
                        <a:rPr lang="en-GB" sz="1400" dirty="0"/>
                        <a:t>Business leaders (C Suite)</a:t>
                      </a:r>
                    </a:p>
                  </a:txBody>
                  <a:tcPr/>
                </a:tc>
                <a:tc>
                  <a:txBody>
                    <a:bodyPr/>
                    <a:lstStyle/>
                    <a:p>
                      <a:r>
                        <a:rPr lang="en-GB" sz="1400" dirty="0"/>
                        <a:t>Targeted engagement through marketing channels, high level events, articles</a:t>
                      </a:r>
                    </a:p>
                  </a:txBody>
                  <a:tcPr/>
                </a:tc>
                <a:tc>
                  <a:txBody>
                    <a:bodyPr/>
                    <a:lstStyle/>
                    <a:p>
                      <a:r>
                        <a:rPr lang="en-GB" sz="1400" b="1" dirty="0"/>
                        <a:t>Our recent videos and podcasts about environmental topics and human rights have proved very popular.</a:t>
                      </a:r>
                    </a:p>
                  </a:txBody>
                  <a:tcPr/>
                </a:tc>
                <a:extLst>
                  <a:ext uri="{0D108BD9-81ED-4DB2-BD59-A6C34878D82A}">
                    <a16:rowId xmlns:a16="http://schemas.microsoft.com/office/drawing/2014/main" val="2833473865"/>
                  </a:ext>
                </a:extLst>
              </a:tr>
              <a:tr h="1252499">
                <a:tc>
                  <a:txBody>
                    <a:bodyPr/>
                    <a:lstStyle/>
                    <a:p>
                      <a:r>
                        <a:rPr lang="en-GB" sz="1400" dirty="0"/>
                        <a:t>Schools/colleges/universities</a:t>
                      </a:r>
                    </a:p>
                  </a:txBody>
                  <a:tcPr/>
                </a:tc>
                <a:tc>
                  <a:txBody>
                    <a:bodyPr/>
                    <a:lstStyle/>
                    <a:p>
                      <a:r>
                        <a:rPr lang="en-GB" sz="1400" dirty="0"/>
                        <a:t>Potentially sponsored study in Canada and New Zealand </a:t>
                      </a:r>
                    </a:p>
                  </a:txBody>
                  <a:tcPr/>
                </a:tc>
                <a:tc>
                  <a:txBody>
                    <a:bodyPr/>
                    <a:lstStyle/>
                    <a:p>
                      <a:r>
                        <a:rPr lang="en-GB" sz="1400" b="1" dirty="0"/>
                        <a:t>We are continuing to explore these possibilities with Anne Staal and Luc Bres</a:t>
                      </a:r>
                    </a:p>
                    <a:p>
                      <a:r>
                        <a:rPr lang="en-GB" sz="1400" b="1" dirty="0"/>
                        <a:t>Encouraging use of ISO20400.org resources in teaching and research</a:t>
                      </a:r>
                    </a:p>
                    <a:p>
                      <a:r>
                        <a:rPr lang="en-GB" sz="1400" b="1" dirty="0"/>
                        <a:t>We have also made connections with other Universities via their procurement personnel.</a:t>
                      </a:r>
                    </a:p>
                  </a:txBody>
                  <a:tcPr/>
                </a:tc>
                <a:extLst>
                  <a:ext uri="{0D108BD9-81ED-4DB2-BD59-A6C34878D82A}">
                    <a16:rowId xmlns:a16="http://schemas.microsoft.com/office/drawing/2014/main" val="4144270291"/>
                  </a:ext>
                </a:extLst>
              </a:tr>
              <a:tr h="1057666">
                <a:tc>
                  <a:txBody>
                    <a:bodyPr/>
                    <a:lstStyle/>
                    <a:p>
                      <a:r>
                        <a:rPr lang="en-GB" sz="1400" dirty="0"/>
                        <a:t>Beginners, people given the job to implement SP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1:1 engagement, recommending resources, social media, events, groups, awards, competitions</a:t>
                      </a:r>
                    </a:p>
                  </a:txBody>
                  <a:tcPr/>
                </a:tc>
                <a:tc>
                  <a:txBody>
                    <a:bodyPr/>
                    <a:lstStyle/>
                    <a:p>
                      <a:r>
                        <a:rPr lang="en-GB" sz="1400" dirty="0"/>
                        <a:t>Upgrading the Self-Assessment to provide audio guidance is continuing, were at the coding stage now and hope to be completed by March 2024</a:t>
                      </a:r>
                      <a:endParaRPr lang="en-GB" sz="1400" b="1" dirty="0"/>
                    </a:p>
                    <a:p>
                      <a:r>
                        <a:rPr lang="en-GB" sz="1400" b="1" dirty="0"/>
                        <a:t>Video guidance is already posted</a:t>
                      </a:r>
                    </a:p>
                    <a:p>
                      <a:r>
                        <a:rPr lang="en-GB" sz="1400" b="1" dirty="0"/>
                        <a:t>Shaun to feedback</a:t>
                      </a:r>
                    </a:p>
                  </a:txBody>
                  <a:tcPr/>
                </a:tc>
                <a:extLst>
                  <a:ext uri="{0D108BD9-81ED-4DB2-BD59-A6C34878D82A}">
                    <a16:rowId xmlns:a16="http://schemas.microsoft.com/office/drawing/2014/main" val="1976215855"/>
                  </a:ext>
                </a:extLst>
              </a:tr>
            </a:tbl>
          </a:graphicData>
        </a:graphic>
      </p:graphicFrame>
      <p:sp>
        <p:nvSpPr>
          <p:cNvPr id="4" name="Text Placeholder 3">
            <a:extLst>
              <a:ext uri="{FF2B5EF4-FFF2-40B4-BE49-F238E27FC236}">
                <a16:creationId xmlns:a16="http://schemas.microsoft.com/office/drawing/2014/main" id="{5BCC725D-D87B-F405-9FD8-26ADD097079D}"/>
              </a:ext>
            </a:extLst>
          </p:cNvPr>
          <p:cNvSpPr>
            <a:spLocks noGrp="1"/>
          </p:cNvSpPr>
          <p:nvPr>
            <p:ph type="body" sz="quarter" idx="14"/>
          </p:nvPr>
        </p:nvSpPr>
        <p:spPr>
          <a:xfrm flipH="1" flipV="1">
            <a:off x="415484" y="369105"/>
            <a:ext cx="45719" cy="45719"/>
          </a:xfrm>
        </p:spPr>
        <p:txBody>
          <a:bodyPr/>
          <a:lstStyle/>
          <a:p>
            <a:endParaRPr lang="en-GB" dirty="0"/>
          </a:p>
        </p:txBody>
      </p:sp>
    </p:spTree>
    <p:extLst>
      <p:ext uri="{BB962C8B-B14F-4D97-AF65-F5344CB8AC3E}">
        <p14:creationId xmlns:p14="http://schemas.microsoft.com/office/powerpoint/2010/main" val="55307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71F6E7-B70E-F8F9-EEE2-A5F89E463BC1}"/>
              </a:ext>
            </a:extLst>
          </p:cNvPr>
          <p:cNvSpPr txBox="1"/>
          <p:nvPr/>
        </p:nvSpPr>
        <p:spPr>
          <a:xfrm>
            <a:off x="781052" y="1443841"/>
            <a:ext cx="3616778" cy="5632311"/>
          </a:xfrm>
          <a:prstGeom prst="rect">
            <a:avLst/>
          </a:prstGeom>
          <a:noFill/>
        </p:spPr>
        <p:txBody>
          <a:bodyPr wrap="square">
            <a:spAutoFit/>
          </a:bodyPr>
          <a:lstStyle/>
          <a:p>
            <a:r>
              <a:rPr lang="en-GB" dirty="0"/>
              <a:t>ASCIC are working with Growth Agency. </a:t>
            </a:r>
          </a:p>
          <a:p>
            <a:endParaRPr lang="en-GB" dirty="0"/>
          </a:p>
          <a:p>
            <a:r>
              <a:rPr lang="en-GB" dirty="0"/>
              <a:t>The Google Ads &amp; Bing campaigns are increasing traffic to the website traffic and website engagement. This   is measured through the number of new users to the website, resources accessed, conversion goals such as user registrations, contact form fills, newsletter sign-ups, email clicks, and clicks to their social media platforms (Twitter, Facebook, and LinkedIn). </a:t>
            </a:r>
          </a:p>
          <a:p>
            <a:endParaRPr lang="en-GB" dirty="0"/>
          </a:p>
          <a:p>
            <a:r>
              <a:rPr lang="en-GB" b="1" dirty="0"/>
              <a:t>All of these numbers are up considerably.</a:t>
            </a:r>
          </a:p>
          <a:p>
            <a:endParaRPr lang="en-GB" dirty="0"/>
          </a:p>
          <a:p>
            <a:endParaRPr lang="en-GB" dirty="0"/>
          </a:p>
          <a:p>
            <a:endParaRPr lang="en-GB" dirty="0"/>
          </a:p>
          <a:p>
            <a:endParaRPr lang="en-GB" dirty="0"/>
          </a:p>
        </p:txBody>
      </p:sp>
      <p:sp>
        <p:nvSpPr>
          <p:cNvPr id="4" name="TextBox 3">
            <a:extLst>
              <a:ext uri="{FF2B5EF4-FFF2-40B4-BE49-F238E27FC236}">
                <a16:creationId xmlns:a16="http://schemas.microsoft.com/office/drawing/2014/main" id="{A6AADD5E-CC62-B8D0-9111-6294FF104EAC}"/>
              </a:ext>
            </a:extLst>
          </p:cNvPr>
          <p:cNvSpPr txBox="1"/>
          <p:nvPr/>
        </p:nvSpPr>
        <p:spPr>
          <a:xfrm>
            <a:off x="781052" y="587828"/>
            <a:ext cx="6286498" cy="369332"/>
          </a:xfrm>
          <a:prstGeom prst="rect">
            <a:avLst/>
          </a:prstGeom>
          <a:noFill/>
        </p:spPr>
        <p:txBody>
          <a:bodyPr wrap="square" rtlCol="0">
            <a:spAutoFit/>
          </a:bodyPr>
          <a:lstStyle/>
          <a:p>
            <a:r>
              <a:rPr lang="en-GB" dirty="0"/>
              <a:t>Growth Agency </a:t>
            </a:r>
          </a:p>
        </p:txBody>
      </p:sp>
      <p:pic>
        <p:nvPicPr>
          <p:cNvPr id="5" name="Picture 4">
            <a:extLst>
              <a:ext uri="{FF2B5EF4-FFF2-40B4-BE49-F238E27FC236}">
                <a16:creationId xmlns:a16="http://schemas.microsoft.com/office/drawing/2014/main" id="{DAF1A821-102C-5BEB-9915-E993A5193BED}"/>
              </a:ext>
            </a:extLst>
          </p:cNvPr>
          <p:cNvPicPr>
            <a:picLocks noChangeAspect="1"/>
          </p:cNvPicPr>
          <p:nvPr/>
        </p:nvPicPr>
        <p:blipFill>
          <a:blip r:embed="rId2"/>
          <a:stretch>
            <a:fillRect/>
          </a:stretch>
        </p:blipFill>
        <p:spPr>
          <a:xfrm>
            <a:off x="4855592" y="990600"/>
            <a:ext cx="6922744" cy="5279571"/>
          </a:xfrm>
          <a:prstGeom prst="rect">
            <a:avLst/>
          </a:prstGeom>
        </p:spPr>
      </p:pic>
    </p:spTree>
    <p:extLst>
      <p:ext uri="{BB962C8B-B14F-4D97-AF65-F5344CB8AC3E}">
        <p14:creationId xmlns:p14="http://schemas.microsoft.com/office/powerpoint/2010/main" val="234029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056613E8-53DC-4474-B35F-908505928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4429" y="266701"/>
            <a:ext cx="7968341" cy="6276974"/>
          </a:xfrm>
          <a:prstGeom prst="rect">
            <a:avLst/>
          </a:prstGeom>
        </p:spPr>
      </p:pic>
      <p:sp>
        <p:nvSpPr>
          <p:cNvPr id="8" name="TextBox 7">
            <a:extLst>
              <a:ext uri="{FF2B5EF4-FFF2-40B4-BE49-F238E27FC236}">
                <a16:creationId xmlns:a16="http://schemas.microsoft.com/office/drawing/2014/main" id="{7440EC93-3FB7-4C4A-A542-8161FCEEE2DF}"/>
              </a:ext>
            </a:extLst>
          </p:cNvPr>
          <p:cNvSpPr txBox="1"/>
          <p:nvPr/>
        </p:nvSpPr>
        <p:spPr>
          <a:xfrm>
            <a:off x="478971" y="266702"/>
            <a:ext cx="3083379" cy="7017306"/>
          </a:xfrm>
          <a:prstGeom prst="rect">
            <a:avLst/>
          </a:prstGeom>
          <a:noFill/>
        </p:spPr>
        <p:txBody>
          <a:bodyPr wrap="square" rtlCol="0">
            <a:spAutoFit/>
          </a:bodyPr>
          <a:lstStyle/>
          <a:p>
            <a:endParaRPr lang="en-GB" dirty="0">
              <a:latin typeface="+mj-lt"/>
            </a:endParaRPr>
          </a:p>
          <a:p>
            <a:endParaRPr lang="en-GB" dirty="0"/>
          </a:p>
          <a:p>
            <a:r>
              <a:rPr lang="en-GB" dirty="0"/>
              <a:t>31 Platforms being used</a:t>
            </a:r>
          </a:p>
          <a:p>
            <a:r>
              <a:rPr lang="en-GB" dirty="0"/>
              <a:t>66 Countries in total</a:t>
            </a:r>
          </a:p>
          <a:p>
            <a:r>
              <a:rPr lang="en-GB" dirty="0"/>
              <a:t>493 cities in total</a:t>
            </a:r>
          </a:p>
          <a:p>
            <a:r>
              <a:rPr lang="en-GB" dirty="0"/>
              <a:t>2751 Total downloads</a:t>
            </a:r>
          </a:p>
          <a:p>
            <a:endParaRPr lang="en-GB" dirty="0"/>
          </a:p>
          <a:p>
            <a:endParaRPr lang="en-GB" dirty="0"/>
          </a:p>
          <a:p>
            <a:r>
              <a:rPr lang="en-GB" dirty="0"/>
              <a:t>Top 5 Countries: 1st United Kingdom 911, 2nd USA 354, 3rd Australia 278, 4th Canada 99, 5th Netherlands 87</a:t>
            </a:r>
          </a:p>
          <a:p>
            <a:endParaRPr lang="en-GB" dirty="0"/>
          </a:p>
          <a:p>
            <a:endParaRPr lang="en-GB" dirty="0"/>
          </a:p>
          <a:p>
            <a:r>
              <a:rPr lang="en-GB" dirty="0"/>
              <a:t>Top 5 platforms: 1st Apple podcasts 814, 2nd Spotify 697, 3rd party apple apps 340, 4th Audible 229, 5th Buzzsprout 135</a:t>
            </a:r>
          </a:p>
          <a:p>
            <a:endParaRPr lang="en-GB" dirty="0">
              <a:latin typeface="+mj-lt"/>
            </a:endParaRPr>
          </a:p>
          <a:p>
            <a:endParaRPr lang="en-GB" dirty="0">
              <a:latin typeface="+mj-lt"/>
            </a:endParaRPr>
          </a:p>
          <a:p>
            <a:r>
              <a:rPr lang="en-GB" dirty="0">
                <a:latin typeface="+mj-lt"/>
              </a:rPr>
              <a:t>.</a:t>
            </a:r>
          </a:p>
          <a:p>
            <a:endParaRPr lang="en-GB" dirty="0">
              <a:latin typeface="+mj-lt"/>
            </a:endParaRPr>
          </a:p>
          <a:p>
            <a:endParaRPr lang="en-GB" dirty="0">
              <a:latin typeface="+mj-lt"/>
            </a:endParaRPr>
          </a:p>
          <a:p>
            <a:endParaRPr lang="en-GB" dirty="0">
              <a:latin typeface="+mj-lt"/>
            </a:endParaRPr>
          </a:p>
        </p:txBody>
      </p:sp>
    </p:spTree>
    <p:extLst>
      <p:ext uri="{BB962C8B-B14F-4D97-AF65-F5344CB8AC3E}">
        <p14:creationId xmlns:p14="http://schemas.microsoft.com/office/powerpoint/2010/main" val="81341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09DF37-1B40-94FD-BF24-41720F9CD453}"/>
              </a:ext>
            </a:extLst>
          </p:cNvPr>
          <p:cNvPicPr>
            <a:picLocks noChangeAspect="1"/>
          </p:cNvPicPr>
          <p:nvPr/>
        </p:nvPicPr>
        <p:blipFill>
          <a:blip r:embed="rId2"/>
          <a:stretch>
            <a:fillRect/>
          </a:stretch>
        </p:blipFill>
        <p:spPr>
          <a:xfrm>
            <a:off x="4147457" y="292336"/>
            <a:ext cx="7596869" cy="6273328"/>
          </a:xfrm>
          <a:prstGeom prst="rect">
            <a:avLst/>
          </a:prstGeom>
        </p:spPr>
      </p:pic>
      <p:sp>
        <p:nvSpPr>
          <p:cNvPr id="3" name="TextBox 2">
            <a:extLst>
              <a:ext uri="{FF2B5EF4-FFF2-40B4-BE49-F238E27FC236}">
                <a16:creationId xmlns:a16="http://schemas.microsoft.com/office/drawing/2014/main" id="{124F18C2-DAB2-6C17-D01F-101233A68F20}"/>
              </a:ext>
            </a:extLst>
          </p:cNvPr>
          <p:cNvSpPr txBox="1"/>
          <p:nvPr/>
        </p:nvSpPr>
        <p:spPr>
          <a:xfrm>
            <a:off x="489857" y="968829"/>
            <a:ext cx="3167743" cy="6740307"/>
          </a:xfrm>
          <a:prstGeom prst="rect">
            <a:avLst/>
          </a:prstGeom>
          <a:noFill/>
        </p:spPr>
        <p:txBody>
          <a:bodyPr wrap="square" rtlCol="0">
            <a:spAutoFit/>
          </a:bodyPr>
          <a:lstStyle/>
          <a:p>
            <a:r>
              <a:rPr lang="en-GB" dirty="0"/>
              <a:t>Top 3 episodes: 1st Episode 3 - Should sustainable procurement cost more? 222,</a:t>
            </a:r>
          </a:p>
          <a:p>
            <a:endParaRPr lang="en-GB" dirty="0"/>
          </a:p>
          <a:p>
            <a:r>
              <a:rPr lang="en-GB" dirty="0"/>
              <a:t>2nd  Episode 2 - Sustainable procurement it doesn't matter what you call it 207, </a:t>
            </a:r>
          </a:p>
          <a:p>
            <a:endParaRPr lang="en-GB" dirty="0"/>
          </a:p>
          <a:p>
            <a:r>
              <a:rPr lang="en-GB" dirty="0"/>
              <a:t>3rd Episode 1 - An Introduction to the Podcast 183, </a:t>
            </a:r>
          </a:p>
          <a:p>
            <a:endParaRPr lang="en-GB" dirty="0"/>
          </a:p>
          <a:p>
            <a:r>
              <a:rPr lang="en-GB" dirty="0"/>
              <a:t>4th Episode 5 -  Sustainable procurement international review 173, </a:t>
            </a:r>
          </a:p>
          <a:p>
            <a:endParaRPr lang="en-GB" dirty="0"/>
          </a:p>
          <a:p>
            <a:r>
              <a:rPr lang="en-GB" dirty="0"/>
              <a:t>5th Episode 4 - ISO 20400 - Do you really need a certificate on the wall? 152</a:t>
            </a:r>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34912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858E9-6092-DD81-47A9-D2606DE2D8A3}"/>
              </a:ext>
            </a:extLst>
          </p:cNvPr>
          <p:cNvPicPr>
            <a:picLocks noChangeAspect="1"/>
          </p:cNvPicPr>
          <p:nvPr/>
        </p:nvPicPr>
        <p:blipFill>
          <a:blip r:embed="rId2"/>
          <a:stretch>
            <a:fillRect/>
          </a:stretch>
        </p:blipFill>
        <p:spPr>
          <a:xfrm>
            <a:off x="643467" y="729996"/>
            <a:ext cx="10905066" cy="5398006"/>
          </a:xfrm>
          <a:prstGeom prst="rect">
            <a:avLst/>
          </a:prstGeom>
        </p:spPr>
      </p:pic>
    </p:spTree>
    <p:extLst>
      <p:ext uri="{BB962C8B-B14F-4D97-AF65-F5344CB8AC3E}">
        <p14:creationId xmlns:p14="http://schemas.microsoft.com/office/powerpoint/2010/main" val="25010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A854C-CAEA-EAB1-23F2-20BDC68719C1}"/>
              </a:ext>
            </a:extLst>
          </p:cNvPr>
          <p:cNvPicPr>
            <a:picLocks noChangeAspect="1"/>
          </p:cNvPicPr>
          <p:nvPr/>
        </p:nvPicPr>
        <p:blipFill>
          <a:blip r:embed="rId2"/>
          <a:stretch>
            <a:fillRect/>
          </a:stretch>
        </p:blipFill>
        <p:spPr>
          <a:xfrm>
            <a:off x="326571" y="315685"/>
            <a:ext cx="11615058" cy="5802085"/>
          </a:xfrm>
          <a:prstGeom prst="rect">
            <a:avLst/>
          </a:prstGeom>
        </p:spPr>
      </p:pic>
    </p:spTree>
    <p:extLst>
      <p:ext uri="{BB962C8B-B14F-4D97-AF65-F5344CB8AC3E}">
        <p14:creationId xmlns:p14="http://schemas.microsoft.com/office/powerpoint/2010/main" val="177542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417D86-10BE-9188-0EFF-A73A397CC6A8}"/>
              </a:ext>
            </a:extLst>
          </p:cNvPr>
          <p:cNvSpPr txBox="1"/>
          <p:nvPr/>
        </p:nvSpPr>
        <p:spPr>
          <a:xfrm>
            <a:off x="609600" y="685800"/>
            <a:ext cx="3895725" cy="2585323"/>
          </a:xfrm>
          <a:prstGeom prst="rect">
            <a:avLst/>
          </a:prstGeom>
          <a:noFill/>
        </p:spPr>
        <p:txBody>
          <a:bodyPr wrap="square" rtlCol="0">
            <a:spAutoFit/>
          </a:bodyPr>
          <a:lstStyle/>
          <a:p>
            <a:r>
              <a:rPr lang="en-GB" dirty="0"/>
              <a:t>YouTube Stats - </a:t>
            </a:r>
          </a:p>
          <a:p>
            <a:endParaRPr lang="en-GB" dirty="0"/>
          </a:p>
          <a:p>
            <a:r>
              <a:rPr lang="en-GB" dirty="0"/>
              <a:t>101 Subscribers</a:t>
            </a:r>
          </a:p>
          <a:p>
            <a:r>
              <a:rPr lang="en-GB" b="1" dirty="0">
                <a:solidFill>
                  <a:srgbClr val="FF0000"/>
                </a:solidFill>
              </a:rPr>
              <a:t>6,061 Views</a:t>
            </a:r>
          </a:p>
          <a:p>
            <a:r>
              <a:rPr lang="en-GB" dirty="0"/>
              <a:t>89.9 Hours watched</a:t>
            </a:r>
          </a:p>
          <a:p>
            <a:r>
              <a:rPr lang="en-GB" dirty="0"/>
              <a:t>Top 3 closed caption translations: 1st English, 2nd Chinese, 3rd Arabic </a:t>
            </a:r>
          </a:p>
          <a:p>
            <a:r>
              <a:rPr lang="en-GB" dirty="0"/>
              <a:t>Subscription Ratio: Non subscribed 90.9% and Subscribed 9.1%</a:t>
            </a:r>
          </a:p>
        </p:txBody>
      </p:sp>
      <p:sp>
        <p:nvSpPr>
          <p:cNvPr id="3" name="TextBox 2">
            <a:extLst>
              <a:ext uri="{FF2B5EF4-FFF2-40B4-BE49-F238E27FC236}">
                <a16:creationId xmlns:a16="http://schemas.microsoft.com/office/drawing/2014/main" id="{BAEBBEFD-F7F2-0F1F-1411-549B48ABEC98}"/>
              </a:ext>
            </a:extLst>
          </p:cNvPr>
          <p:cNvSpPr txBox="1"/>
          <p:nvPr/>
        </p:nvSpPr>
        <p:spPr>
          <a:xfrm>
            <a:off x="6848475" y="838200"/>
            <a:ext cx="4638674" cy="2585323"/>
          </a:xfrm>
          <a:prstGeom prst="rect">
            <a:avLst/>
          </a:prstGeom>
          <a:noFill/>
        </p:spPr>
        <p:txBody>
          <a:bodyPr wrap="square" rtlCol="0">
            <a:spAutoFit/>
          </a:bodyPr>
          <a:lstStyle/>
          <a:p>
            <a:r>
              <a:rPr lang="en-GB" dirty="0"/>
              <a:t>Top 5 YouTube Episodes:</a:t>
            </a:r>
          </a:p>
          <a:p>
            <a:endParaRPr lang="en-GB" dirty="0"/>
          </a:p>
          <a:p>
            <a:r>
              <a:rPr lang="en-GB" b="1" dirty="0">
                <a:solidFill>
                  <a:srgbClr val="FF0000"/>
                </a:solidFill>
              </a:rPr>
              <a:t>1st - 5 Years of ISO20400 1,280</a:t>
            </a:r>
          </a:p>
          <a:p>
            <a:r>
              <a:rPr lang="en-GB" dirty="0"/>
              <a:t>2nd  Sustainable Procurement Guidance Standards Webinar 297</a:t>
            </a:r>
          </a:p>
          <a:p>
            <a:r>
              <a:rPr lang="en-GB" dirty="0"/>
              <a:t>3rd   Episode 18 - SPLC summit with Josh Jacobs 245</a:t>
            </a:r>
          </a:p>
          <a:p>
            <a:r>
              <a:rPr lang="en-GB" dirty="0"/>
              <a:t>4th   Plastic packaging tax 198</a:t>
            </a:r>
          </a:p>
          <a:p>
            <a:r>
              <a:rPr lang="en-GB" dirty="0"/>
              <a:t>5th   Podcast EP 10 - Sanjay Kumar 160</a:t>
            </a:r>
          </a:p>
        </p:txBody>
      </p:sp>
      <p:pic>
        <p:nvPicPr>
          <p:cNvPr id="8" name="Picture 7">
            <a:extLst>
              <a:ext uri="{FF2B5EF4-FFF2-40B4-BE49-F238E27FC236}">
                <a16:creationId xmlns:a16="http://schemas.microsoft.com/office/drawing/2014/main" id="{57BC3D4A-C155-9ED1-A8A7-E072D1247F82}"/>
              </a:ext>
            </a:extLst>
          </p:cNvPr>
          <p:cNvPicPr>
            <a:picLocks noChangeAspect="1"/>
          </p:cNvPicPr>
          <p:nvPr/>
        </p:nvPicPr>
        <p:blipFill>
          <a:blip r:embed="rId2"/>
          <a:stretch>
            <a:fillRect/>
          </a:stretch>
        </p:blipFill>
        <p:spPr>
          <a:xfrm>
            <a:off x="0" y="3434478"/>
            <a:ext cx="12068175" cy="2937747"/>
          </a:xfrm>
          <a:prstGeom prst="rect">
            <a:avLst/>
          </a:prstGeom>
        </p:spPr>
      </p:pic>
    </p:spTree>
    <p:extLst>
      <p:ext uri="{BB962C8B-B14F-4D97-AF65-F5344CB8AC3E}">
        <p14:creationId xmlns:p14="http://schemas.microsoft.com/office/powerpoint/2010/main" val="194782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S_PPT_DBNAME" val="Team Day Slide Presentation -[20190926092222992].mdb"/>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LOGO">
  <a:themeElements>
    <a:clrScheme name="Action Sustainability">
      <a:dk1>
        <a:srgbClr val="383551"/>
      </a:dk1>
      <a:lt1>
        <a:sysClr val="window" lastClr="FFFFFF"/>
      </a:lt1>
      <a:dk2>
        <a:srgbClr val="383551"/>
      </a:dk2>
      <a:lt2>
        <a:srgbClr val="E7E6E6"/>
      </a:lt2>
      <a:accent1>
        <a:srgbClr val="383551"/>
      </a:accent1>
      <a:accent2>
        <a:srgbClr val="EFA038"/>
      </a:accent2>
      <a:accent3>
        <a:srgbClr val="F6C88A"/>
      </a:accent3>
      <a:accent4>
        <a:srgbClr val="56A495"/>
      </a:accent4>
      <a:accent5>
        <a:srgbClr val="89C1B6"/>
      </a:accent5>
      <a:accent6>
        <a:srgbClr val="333333"/>
      </a:accent6>
      <a:hlink>
        <a:srgbClr val="48A1FA"/>
      </a:hlink>
      <a:folHlink>
        <a:srgbClr val="C490AA"/>
      </a:folHlink>
    </a:clrScheme>
    <a:fontScheme name="Action Sustainability">
      <a:majorFont>
        <a:latin typeface="Calibri Light"/>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tion Sustainability_PPT_Template_2018" id="{85EC5714-E6DA-4D17-8BCD-DFD8DA1542E8}" vid="{01AED051-4398-4CC6-A85C-1F927D7DF2AF}"/>
    </a:ext>
  </a:extLst>
</a:theme>
</file>

<file path=docProps/app.xml><?xml version="1.0" encoding="utf-8"?>
<Properties xmlns="http://schemas.openxmlformats.org/officeDocument/2006/extended-properties" xmlns:vt="http://schemas.openxmlformats.org/officeDocument/2006/docPropsVTypes">
  <Template>Office Theme</Template>
  <TotalTime>3103</TotalTime>
  <Words>772</Words>
  <Application>Microsoft Office PowerPoint</Application>
  <PresentationFormat>Widescreen</PresentationFormat>
  <Paragraphs>119</Paragraphs>
  <Slides>15</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Calibri Light</vt:lpstr>
      <vt:lpstr>Montserrat</vt:lpstr>
      <vt:lpstr>Montserrat ExtraLight</vt:lpstr>
      <vt:lpstr>Montserrat Light</vt:lpstr>
      <vt:lpstr>Montserrat Medium</vt:lpstr>
      <vt:lpstr>Office Theme</vt:lpstr>
      <vt:lpstr>WHITE LOGO</vt:lpstr>
      <vt:lpstr>Steering Group   Data Report  Tuesday 16th Jan 2024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Action Sustainability Team Day   Thursday 16th July 2020</dc:title>
  <dc:creator>Carole Ann Smith</dc:creator>
  <cp:lastModifiedBy>Carole Ann Smith</cp:lastModifiedBy>
  <cp:revision>160</cp:revision>
  <dcterms:created xsi:type="dcterms:W3CDTF">2020-07-14T13:37:19Z</dcterms:created>
  <dcterms:modified xsi:type="dcterms:W3CDTF">2024-01-08T17:03:06Z</dcterms:modified>
</cp:coreProperties>
</file>